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39.png"/><Relationship Id="rId7" Type="http://schemas.openxmlformats.org/officeDocument/2006/relationships/image" Target="../media/image63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39.png"/><Relationship Id="rId7" Type="http://schemas.openxmlformats.org/officeDocument/2006/relationships/image" Target="../media/image63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87689C-FCB1-4F45-BCD3-A536A7E01CE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C23EEB2-97E7-4E21-9C99-FEBE1C176999}">
      <dgm:prSet/>
      <dgm:spPr/>
      <dgm:t>
        <a:bodyPr/>
        <a:lstStyle/>
        <a:p>
          <a:r>
            <a:rPr lang="en-US"/>
            <a:t>Why do video games matter?</a:t>
          </a:r>
        </a:p>
      </dgm:t>
    </dgm:pt>
    <dgm:pt modelId="{35BBD35D-D139-4EEC-932B-0C3AE7E17FF6}" type="parTrans" cxnId="{0C8B205E-16C6-4C46-9FD1-799D27BB2803}">
      <dgm:prSet/>
      <dgm:spPr/>
      <dgm:t>
        <a:bodyPr/>
        <a:lstStyle/>
        <a:p>
          <a:endParaRPr lang="en-US"/>
        </a:p>
      </dgm:t>
    </dgm:pt>
    <dgm:pt modelId="{0E96EC65-2ED6-4418-B01F-4162BB4AE348}" type="sibTrans" cxnId="{0C8B205E-16C6-4C46-9FD1-799D27BB2803}">
      <dgm:prSet/>
      <dgm:spPr/>
      <dgm:t>
        <a:bodyPr/>
        <a:lstStyle/>
        <a:p>
          <a:endParaRPr lang="en-US"/>
        </a:p>
      </dgm:t>
    </dgm:pt>
    <dgm:pt modelId="{910BCEE6-A2DA-4096-A787-4FAF4BB2CB15}">
      <dgm:prSet/>
      <dgm:spPr/>
      <dgm:t>
        <a:bodyPr/>
        <a:lstStyle/>
        <a:p>
          <a:r>
            <a:rPr lang="en-US"/>
            <a:t>Communities and Content</a:t>
          </a:r>
        </a:p>
      </dgm:t>
    </dgm:pt>
    <dgm:pt modelId="{B60DF7F6-AA06-4569-AFC5-08892126DBF1}" type="parTrans" cxnId="{9B928929-5C75-48E2-A249-2D6A9361FBD6}">
      <dgm:prSet/>
      <dgm:spPr/>
      <dgm:t>
        <a:bodyPr/>
        <a:lstStyle/>
        <a:p>
          <a:endParaRPr lang="en-US"/>
        </a:p>
      </dgm:t>
    </dgm:pt>
    <dgm:pt modelId="{DC5DAE17-BD46-4A62-876A-5C915B50086B}" type="sibTrans" cxnId="{9B928929-5C75-48E2-A249-2D6A9361FBD6}">
      <dgm:prSet/>
      <dgm:spPr/>
      <dgm:t>
        <a:bodyPr/>
        <a:lstStyle/>
        <a:p>
          <a:endParaRPr lang="en-US"/>
        </a:p>
      </dgm:t>
    </dgm:pt>
    <dgm:pt modelId="{7F9C116E-CD7F-4FB1-87AF-FD3AF922D9CE}">
      <dgm:prSet/>
      <dgm:spPr/>
      <dgm:t>
        <a:bodyPr/>
        <a:lstStyle/>
        <a:p>
          <a:r>
            <a:rPr lang="en-US"/>
            <a:t>Freedom of Expression and Censorship</a:t>
          </a:r>
        </a:p>
      </dgm:t>
    </dgm:pt>
    <dgm:pt modelId="{3C137952-1CCF-489C-8CA3-4F1F6BB72C2B}" type="parTrans" cxnId="{E6467565-0740-436B-846E-48A938CB7AF6}">
      <dgm:prSet/>
      <dgm:spPr/>
      <dgm:t>
        <a:bodyPr/>
        <a:lstStyle/>
        <a:p>
          <a:endParaRPr lang="en-US"/>
        </a:p>
      </dgm:t>
    </dgm:pt>
    <dgm:pt modelId="{11552DEF-16E4-48E5-8830-0D85509AC11C}" type="sibTrans" cxnId="{E6467565-0740-436B-846E-48A938CB7AF6}">
      <dgm:prSet/>
      <dgm:spPr/>
      <dgm:t>
        <a:bodyPr/>
        <a:lstStyle/>
        <a:p>
          <a:endParaRPr lang="en-US"/>
        </a:p>
      </dgm:t>
    </dgm:pt>
    <dgm:pt modelId="{781E477F-BEA0-428D-BEFA-D41AD58A2AEB}">
      <dgm:prSet/>
      <dgm:spPr/>
      <dgm:t>
        <a:bodyPr/>
        <a:lstStyle/>
        <a:p>
          <a:r>
            <a:rPr lang="en-US" dirty="0"/>
            <a:t>Education</a:t>
          </a:r>
        </a:p>
      </dgm:t>
    </dgm:pt>
    <dgm:pt modelId="{AE80A202-0E0C-4A8B-9262-22C5FA22FBC4}" type="parTrans" cxnId="{620933D6-13EC-4886-B638-429BC6FDDB5A}">
      <dgm:prSet/>
      <dgm:spPr/>
      <dgm:t>
        <a:bodyPr/>
        <a:lstStyle/>
        <a:p>
          <a:endParaRPr lang="en-US"/>
        </a:p>
      </dgm:t>
    </dgm:pt>
    <dgm:pt modelId="{B1BB4AE1-2BBD-4F29-8C65-CA92C75AA345}" type="sibTrans" cxnId="{620933D6-13EC-4886-B638-429BC6FDDB5A}">
      <dgm:prSet/>
      <dgm:spPr/>
      <dgm:t>
        <a:bodyPr/>
        <a:lstStyle/>
        <a:p>
          <a:endParaRPr lang="en-US"/>
        </a:p>
      </dgm:t>
    </dgm:pt>
    <dgm:pt modelId="{59B5A09E-7F85-4584-8C24-36DA38223D46}" type="pres">
      <dgm:prSet presAssocID="{0587689C-FCB1-4F45-BCD3-A536A7E01CE7}" presName="root" presStyleCnt="0">
        <dgm:presLayoutVars>
          <dgm:dir/>
          <dgm:resizeHandles val="exact"/>
        </dgm:presLayoutVars>
      </dgm:prSet>
      <dgm:spPr/>
    </dgm:pt>
    <dgm:pt modelId="{B9CF27AF-0878-4F00-A0B3-4B875E25132B}" type="pres">
      <dgm:prSet presAssocID="{0587689C-FCB1-4F45-BCD3-A536A7E01CE7}" presName="container" presStyleCnt="0">
        <dgm:presLayoutVars>
          <dgm:dir/>
          <dgm:resizeHandles val="exact"/>
        </dgm:presLayoutVars>
      </dgm:prSet>
      <dgm:spPr/>
    </dgm:pt>
    <dgm:pt modelId="{D13B6CE4-E88F-4808-99F2-4E7189D66FC0}" type="pres">
      <dgm:prSet presAssocID="{9C23EEB2-97E7-4E21-9C99-FEBE1C176999}" presName="compNode" presStyleCnt="0"/>
      <dgm:spPr/>
    </dgm:pt>
    <dgm:pt modelId="{820F89DD-1C7D-4377-996A-1ED061D8344E}" type="pres">
      <dgm:prSet presAssocID="{9C23EEB2-97E7-4E21-9C99-FEBE1C176999}" presName="iconBgRect" presStyleLbl="bgShp" presStyleIdx="0" presStyleCnt="4"/>
      <dgm:spPr/>
    </dgm:pt>
    <dgm:pt modelId="{CD878904-6BCD-488C-A1D2-67F9D541BF02}" type="pres">
      <dgm:prSet presAssocID="{9C23EEB2-97E7-4E21-9C99-FEBE1C17699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45D475E9-2EA2-4753-89ED-2DA52BAE2539}" type="pres">
      <dgm:prSet presAssocID="{9C23EEB2-97E7-4E21-9C99-FEBE1C176999}" presName="spaceRect" presStyleCnt="0"/>
      <dgm:spPr/>
    </dgm:pt>
    <dgm:pt modelId="{056592DB-71A0-41BB-B3EE-58310949A925}" type="pres">
      <dgm:prSet presAssocID="{9C23EEB2-97E7-4E21-9C99-FEBE1C176999}" presName="textRect" presStyleLbl="revTx" presStyleIdx="0" presStyleCnt="4">
        <dgm:presLayoutVars>
          <dgm:chMax val="1"/>
          <dgm:chPref val="1"/>
        </dgm:presLayoutVars>
      </dgm:prSet>
      <dgm:spPr/>
    </dgm:pt>
    <dgm:pt modelId="{6C99CC5A-5279-4739-BAA0-9BB3E160B406}" type="pres">
      <dgm:prSet presAssocID="{0E96EC65-2ED6-4418-B01F-4162BB4AE348}" presName="sibTrans" presStyleLbl="sibTrans2D1" presStyleIdx="0" presStyleCnt="0"/>
      <dgm:spPr/>
    </dgm:pt>
    <dgm:pt modelId="{E784BD85-9B16-40A5-86A5-47FC8E4D8173}" type="pres">
      <dgm:prSet presAssocID="{910BCEE6-A2DA-4096-A787-4FAF4BB2CB15}" presName="compNode" presStyleCnt="0"/>
      <dgm:spPr/>
    </dgm:pt>
    <dgm:pt modelId="{A996DE4C-3F9D-4DE0-8EC6-E6A48FF936BD}" type="pres">
      <dgm:prSet presAssocID="{910BCEE6-A2DA-4096-A787-4FAF4BB2CB15}" presName="iconBgRect" presStyleLbl="bgShp" presStyleIdx="1" presStyleCnt="4"/>
      <dgm:spPr/>
    </dgm:pt>
    <dgm:pt modelId="{30694547-B370-425E-9E5A-9D2EC8F96418}" type="pres">
      <dgm:prSet presAssocID="{910BCEE6-A2DA-4096-A787-4FAF4BB2CB1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60456FF7-1384-4667-B81B-7BDAA9679AE2}" type="pres">
      <dgm:prSet presAssocID="{910BCEE6-A2DA-4096-A787-4FAF4BB2CB15}" presName="spaceRect" presStyleCnt="0"/>
      <dgm:spPr/>
    </dgm:pt>
    <dgm:pt modelId="{37A502A9-1CF2-4EEC-925B-F5176AD0DD0C}" type="pres">
      <dgm:prSet presAssocID="{910BCEE6-A2DA-4096-A787-4FAF4BB2CB15}" presName="textRect" presStyleLbl="revTx" presStyleIdx="1" presStyleCnt="4">
        <dgm:presLayoutVars>
          <dgm:chMax val="1"/>
          <dgm:chPref val="1"/>
        </dgm:presLayoutVars>
      </dgm:prSet>
      <dgm:spPr/>
    </dgm:pt>
    <dgm:pt modelId="{FA98BAEB-B4A3-43AD-84DA-B6518F83BEFA}" type="pres">
      <dgm:prSet presAssocID="{DC5DAE17-BD46-4A62-876A-5C915B50086B}" presName="sibTrans" presStyleLbl="sibTrans2D1" presStyleIdx="0" presStyleCnt="0"/>
      <dgm:spPr/>
    </dgm:pt>
    <dgm:pt modelId="{024CB464-984B-486F-BEE6-B20BD2599092}" type="pres">
      <dgm:prSet presAssocID="{7F9C116E-CD7F-4FB1-87AF-FD3AF922D9CE}" presName="compNode" presStyleCnt="0"/>
      <dgm:spPr/>
    </dgm:pt>
    <dgm:pt modelId="{C8DF17B7-4647-4469-886C-8F03B31539E0}" type="pres">
      <dgm:prSet presAssocID="{7F9C116E-CD7F-4FB1-87AF-FD3AF922D9CE}" presName="iconBgRect" presStyleLbl="bgShp" presStyleIdx="2" presStyleCnt="4"/>
      <dgm:spPr/>
    </dgm:pt>
    <dgm:pt modelId="{636D01F9-7B9D-4F6E-A939-3A4F4555F110}" type="pres">
      <dgm:prSet presAssocID="{7F9C116E-CD7F-4FB1-87AF-FD3AF922D9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F30BB725-9779-4988-8990-3871F0D09AD4}" type="pres">
      <dgm:prSet presAssocID="{7F9C116E-CD7F-4FB1-87AF-FD3AF922D9CE}" presName="spaceRect" presStyleCnt="0"/>
      <dgm:spPr/>
    </dgm:pt>
    <dgm:pt modelId="{1FFB9042-1628-4D47-94B5-5CB937867237}" type="pres">
      <dgm:prSet presAssocID="{7F9C116E-CD7F-4FB1-87AF-FD3AF922D9CE}" presName="textRect" presStyleLbl="revTx" presStyleIdx="2" presStyleCnt="4">
        <dgm:presLayoutVars>
          <dgm:chMax val="1"/>
          <dgm:chPref val="1"/>
        </dgm:presLayoutVars>
      </dgm:prSet>
      <dgm:spPr/>
    </dgm:pt>
    <dgm:pt modelId="{7FB31D70-3E0C-45B1-9F73-2B88ED6D74E5}" type="pres">
      <dgm:prSet presAssocID="{11552DEF-16E4-48E5-8830-0D85509AC11C}" presName="sibTrans" presStyleLbl="sibTrans2D1" presStyleIdx="0" presStyleCnt="0"/>
      <dgm:spPr/>
    </dgm:pt>
    <dgm:pt modelId="{9482C15B-98CB-44BF-83EB-8A6C2F91EFCC}" type="pres">
      <dgm:prSet presAssocID="{781E477F-BEA0-428D-BEFA-D41AD58A2AEB}" presName="compNode" presStyleCnt="0"/>
      <dgm:spPr/>
    </dgm:pt>
    <dgm:pt modelId="{10CE6B5E-4954-4211-AAD6-78E8C9FC85FD}" type="pres">
      <dgm:prSet presAssocID="{781E477F-BEA0-428D-BEFA-D41AD58A2AEB}" presName="iconBgRect" presStyleLbl="bgShp" presStyleIdx="3" presStyleCnt="4"/>
      <dgm:spPr/>
    </dgm:pt>
    <dgm:pt modelId="{923ECE8E-3D4A-4F02-BB0F-62837DDCA9A1}" type="pres">
      <dgm:prSet presAssocID="{781E477F-BEA0-428D-BEFA-D41AD58A2A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63F12BB-450E-4660-89E2-5863549B5EA4}" type="pres">
      <dgm:prSet presAssocID="{781E477F-BEA0-428D-BEFA-D41AD58A2AEB}" presName="spaceRect" presStyleCnt="0"/>
      <dgm:spPr/>
    </dgm:pt>
    <dgm:pt modelId="{F4A28DE4-17DA-49F6-9467-4DB1F21B70A9}" type="pres">
      <dgm:prSet presAssocID="{781E477F-BEA0-428D-BEFA-D41AD58A2A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7C63406-32CF-4581-A760-BA3F1B7FC1E4}" type="presOf" srcId="{0587689C-FCB1-4F45-BCD3-A536A7E01CE7}" destId="{59B5A09E-7F85-4584-8C24-36DA38223D46}" srcOrd="0" destOrd="0" presId="urn:microsoft.com/office/officeart/2018/2/layout/IconCircleList"/>
    <dgm:cxn modelId="{CA6E4E20-4536-49B8-BED3-6521F6ACEC46}" type="presOf" srcId="{11552DEF-16E4-48E5-8830-0D85509AC11C}" destId="{7FB31D70-3E0C-45B1-9F73-2B88ED6D74E5}" srcOrd="0" destOrd="0" presId="urn:microsoft.com/office/officeart/2018/2/layout/IconCircleList"/>
    <dgm:cxn modelId="{9B928929-5C75-48E2-A249-2D6A9361FBD6}" srcId="{0587689C-FCB1-4F45-BCD3-A536A7E01CE7}" destId="{910BCEE6-A2DA-4096-A787-4FAF4BB2CB15}" srcOrd="1" destOrd="0" parTransId="{B60DF7F6-AA06-4569-AFC5-08892126DBF1}" sibTransId="{DC5DAE17-BD46-4A62-876A-5C915B50086B}"/>
    <dgm:cxn modelId="{FCE7DE2C-7D93-4C90-99DC-BDA6F8CAC25F}" type="presOf" srcId="{7F9C116E-CD7F-4FB1-87AF-FD3AF922D9CE}" destId="{1FFB9042-1628-4D47-94B5-5CB937867237}" srcOrd="0" destOrd="0" presId="urn:microsoft.com/office/officeart/2018/2/layout/IconCircleList"/>
    <dgm:cxn modelId="{E47AAE3C-4DF5-4387-8E87-F69135B54F49}" type="presOf" srcId="{DC5DAE17-BD46-4A62-876A-5C915B50086B}" destId="{FA98BAEB-B4A3-43AD-84DA-B6518F83BEFA}" srcOrd="0" destOrd="0" presId="urn:microsoft.com/office/officeart/2018/2/layout/IconCircleList"/>
    <dgm:cxn modelId="{0C8B205E-16C6-4C46-9FD1-799D27BB2803}" srcId="{0587689C-FCB1-4F45-BCD3-A536A7E01CE7}" destId="{9C23EEB2-97E7-4E21-9C99-FEBE1C176999}" srcOrd="0" destOrd="0" parTransId="{35BBD35D-D139-4EEC-932B-0C3AE7E17FF6}" sibTransId="{0E96EC65-2ED6-4418-B01F-4162BB4AE348}"/>
    <dgm:cxn modelId="{E6467565-0740-436B-846E-48A938CB7AF6}" srcId="{0587689C-FCB1-4F45-BCD3-A536A7E01CE7}" destId="{7F9C116E-CD7F-4FB1-87AF-FD3AF922D9CE}" srcOrd="2" destOrd="0" parTransId="{3C137952-1CCF-489C-8CA3-4F1F6BB72C2B}" sibTransId="{11552DEF-16E4-48E5-8830-0D85509AC11C}"/>
    <dgm:cxn modelId="{B80BA28A-18A8-4A16-A6DA-8CBDEDD9E1E2}" type="presOf" srcId="{9C23EEB2-97E7-4E21-9C99-FEBE1C176999}" destId="{056592DB-71A0-41BB-B3EE-58310949A925}" srcOrd="0" destOrd="0" presId="urn:microsoft.com/office/officeart/2018/2/layout/IconCircleList"/>
    <dgm:cxn modelId="{66E1A4C8-7E96-4CC6-BBE2-19661B3835CF}" type="presOf" srcId="{910BCEE6-A2DA-4096-A787-4FAF4BB2CB15}" destId="{37A502A9-1CF2-4EEC-925B-F5176AD0DD0C}" srcOrd="0" destOrd="0" presId="urn:microsoft.com/office/officeart/2018/2/layout/IconCircleList"/>
    <dgm:cxn modelId="{620933D6-13EC-4886-B638-429BC6FDDB5A}" srcId="{0587689C-FCB1-4F45-BCD3-A536A7E01CE7}" destId="{781E477F-BEA0-428D-BEFA-D41AD58A2AEB}" srcOrd="3" destOrd="0" parTransId="{AE80A202-0E0C-4A8B-9262-22C5FA22FBC4}" sibTransId="{B1BB4AE1-2BBD-4F29-8C65-CA92C75AA345}"/>
    <dgm:cxn modelId="{B7F4EED7-DB93-41DD-AD5C-BC479FAF2EEB}" type="presOf" srcId="{0E96EC65-2ED6-4418-B01F-4162BB4AE348}" destId="{6C99CC5A-5279-4739-BAA0-9BB3E160B406}" srcOrd="0" destOrd="0" presId="urn:microsoft.com/office/officeart/2018/2/layout/IconCircleList"/>
    <dgm:cxn modelId="{F6358EF3-1352-44D6-B8B6-19533B174661}" type="presOf" srcId="{781E477F-BEA0-428D-BEFA-D41AD58A2AEB}" destId="{F4A28DE4-17DA-49F6-9467-4DB1F21B70A9}" srcOrd="0" destOrd="0" presId="urn:microsoft.com/office/officeart/2018/2/layout/IconCircleList"/>
    <dgm:cxn modelId="{C4C75CD0-858F-4760-980A-352540D3D731}" type="presParOf" srcId="{59B5A09E-7F85-4584-8C24-36DA38223D46}" destId="{B9CF27AF-0878-4F00-A0B3-4B875E25132B}" srcOrd="0" destOrd="0" presId="urn:microsoft.com/office/officeart/2018/2/layout/IconCircleList"/>
    <dgm:cxn modelId="{AF0DA80E-FBA1-4095-BCC9-086FFD5D4CE4}" type="presParOf" srcId="{B9CF27AF-0878-4F00-A0B3-4B875E25132B}" destId="{D13B6CE4-E88F-4808-99F2-4E7189D66FC0}" srcOrd="0" destOrd="0" presId="urn:microsoft.com/office/officeart/2018/2/layout/IconCircleList"/>
    <dgm:cxn modelId="{D70684B4-6121-4C28-AC8B-701DDEBB6066}" type="presParOf" srcId="{D13B6CE4-E88F-4808-99F2-4E7189D66FC0}" destId="{820F89DD-1C7D-4377-996A-1ED061D8344E}" srcOrd="0" destOrd="0" presId="urn:microsoft.com/office/officeart/2018/2/layout/IconCircleList"/>
    <dgm:cxn modelId="{93232970-06CC-4C67-ACCD-2B510525E377}" type="presParOf" srcId="{D13B6CE4-E88F-4808-99F2-4E7189D66FC0}" destId="{CD878904-6BCD-488C-A1D2-67F9D541BF02}" srcOrd="1" destOrd="0" presId="urn:microsoft.com/office/officeart/2018/2/layout/IconCircleList"/>
    <dgm:cxn modelId="{098920DF-377B-424E-A335-B54463AA08D4}" type="presParOf" srcId="{D13B6CE4-E88F-4808-99F2-4E7189D66FC0}" destId="{45D475E9-2EA2-4753-89ED-2DA52BAE2539}" srcOrd="2" destOrd="0" presId="urn:microsoft.com/office/officeart/2018/2/layout/IconCircleList"/>
    <dgm:cxn modelId="{B4FF64CB-3D2E-4542-88F1-1D6496FFBFB7}" type="presParOf" srcId="{D13B6CE4-E88F-4808-99F2-4E7189D66FC0}" destId="{056592DB-71A0-41BB-B3EE-58310949A925}" srcOrd="3" destOrd="0" presId="urn:microsoft.com/office/officeart/2018/2/layout/IconCircleList"/>
    <dgm:cxn modelId="{20BC0A6C-3AEB-429C-97D2-B52EE7CD9D79}" type="presParOf" srcId="{B9CF27AF-0878-4F00-A0B3-4B875E25132B}" destId="{6C99CC5A-5279-4739-BAA0-9BB3E160B406}" srcOrd="1" destOrd="0" presId="urn:microsoft.com/office/officeart/2018/2/layout/IconCircleList"/>
    <dgm:cxn modelId="{F3357A81-6427-4B8D-B14A-A2217163F3C5}" type="presParOf" srcId="{B9CF27AF-0878-4F00-A0B3-4B875E25132B}" destId="{E784BD85-9B16-40A5-86A5-47FC8E4D8173}" srcOrd="2" destOrd="0" presId="urn:microsoft.com/office/officeart/2018/2/layout/IconCircleList"/>
    <dgm:cxn modelId="{BBF17B88-34C9-4640-BA6F-1A953A658005}" type="presParOf" srcId="{E784BD85-9B16-40A5-86A5-47FC8E4D8173}" destId="{A996DE4C-3F9D-4DE0-8EC6-E6A48FF936BD}" srcOrd="0" destOrd="0" presId="urn:microsoft.com/office/officeart/2018/2/layout/IconCircleList"/>
    <dgm:cxn modelId="{4A55DA9D-E989-4A57-8810-1CA213820DCF}" type="presParOf" srcId="{E784BD85-9B16-40A5-86A5-47FC8E4D8173}" destId="{30694547-B370-425E-9E5A-9D2EC8F96418}" srcOrd="1" destOrd="0" presId="urn:microsoft.com/office/officeart/2018/2/layout/IconCircleList"/>
    <dgm:cxn modelId="{736CB2C7-C09A-4B48-84ED-7FB1A016EEEF}" type="presParOf" srcId="{E784BD85-9B16-40A5-86A5-47FC8E4D8173}" destId="{60456FF7-1384-4667-B81B-7BDAA9679AE2}" srcOrd="2" destOrd="0" presId="urn:microsoft.com/office/officeart/2018/2/layout/IconCircleList"/>
    <dgm:cxn modelId="{BAFFD52B-6112-4474-8B1E-4E5D9A7B73B0}" type="presParOf" srcId="{E784BD85-9B16-40A5-86A5-47FC8E4D8173}" destId="{37A502A9-1CF2-4EEC-925B-F5176AD0DD0C}" srcOrd="3" destOrd="0" presId="urn:microsoft.com/office/officeart/2018/2/layout/IconCircleList"/>
    <dgm:cxn modelId="{86C6BE77-5AD8-43F2-BAC8-827C4FB70DF0}" type="presParOf" srcId="{B9CF27AF-0878-4F00-A0B3-4B875E25132B}" destId="{FA98BAEB-B4A3-43AD-84DA-B6518F83BEFA}" srcOrd="3" destOrd="0" presId="urn:microsoft.com/office/officeart/2018/2/layout/IconCircleList"/>
    <dgm:cxn modelId="{B3C12A4A-91F5-4648-9438-6C120E17B257}" type="presParOf" srcId="{B9CF27AF-0878-4F00-A0B3-4B875E25132B}" destId="{024CB464-984B-486F-BEE6-B20BD2599092}" srcOrd="4" destOrd="0" presId="urn:microsoft.com/office/officeart/2018/2/layout/IconCircleList"/>
    <dgm:cxn modelId="{9A34512C-8C09-495E-B7E6-D3C349E09591}" type="presParOf" srcId="{024CB464-984B-486F-BEE6-B20BD2599092}" destId="{C8DF17B7-4647-4469-886C-8F03B31539E0}" srcOrd="0" destOrd="0" presId="urn:microsoft.com/office/officeart/2018/2/layout/IconCircleList"/>
    <dgm:cxn modelId="{003FAA99-6023-4EBB-8D3C-B02641E2F5E7}" type="presParOf" srcId="{024CB464-984B-486F-BEE6-B20BD2599092}" destId="{636D01F9-7B9D-4F6E-A939-3A4F4555F110}" srcOrd="1" destOrd="0" presId="urn:microsoft.com/office/officeart/2018/2/layout/IconCircleList"/>
    <dgm:cxn modelId="{979D29D8-047C-4D0A-9800-95D4C9C7E473}" type="presParOf" srcId="{024CB464-984B-486F-BEE6-B20BD2599092}" destId="{F30BB725-9779-4988-8990-3871F0D09AD4}" srcOrd="2" destOrd="0" presId="urn:microsoft.com/office/officeart/2018/2/layout/IconCircleList"/>
    <dgm:cxn modelId="{882739E2-B6DC-48D6-B58E-86C3C4B63E77}" type="presParOf" srcId="{024CB464-984B-486F-BEE6-B20BD2599092}" destId="{1FFB9042-1628-4D47-94B5-5CB937867237}" srcOrd="3" destOrd="0" presId="urn:microsoft.com/office/officeart/2018/2/layout/IconCircleList"/>
    <dgm:cxn modelId="{46FFD064-EB98-4AAA-B230-2D017ACBE309}" type="presParOf" srcId="{B9CF27AF-0878-4F00-A0B3-4B875E25132B}" destId="{7FB31D70-3E0C-45B1-9F73-2B88ED6D74E5}" srcOrd="5" destOrd="0" presId="urn:microsoft.com/office/officeart/2018/2/layout/IconCircleList"/>
    <dgm:cxn modelId="{533711F8-FA44-4891-A0E7-5CF0624DBE95}" type="presParOf" srcId="{B9CF27AF-0878-4F00-A0B3-4B875E25132B}" destId="{9482C15B-98CB-44BF-83EB-8A6C2F91EFCC}" srcOrd="6" destOrd="0" presId="urn:microsoft.com/office/officeart/2018/2/layout/IconCircleList"/>
    <dgm:cxn modelId="{4DDA25D7-E71D-4A31-B55F-FFB7D1589F29}" type="presParOf" srcId="{9482C15B-98CB-44BF-83EB-8A6C2F91EFCC}" destId="{10CE6B5E-4954-4211-AAD6-78E8C9FC85FD}" srcOrd="0" destOrd="0" presId="urn:microsoft.com/office/officeart/2018/2/layout/IconCircleList"/>
    <dgm:cxn modelId="{0972156F-5872-4DDF-882D-D4249EB8DAA4}" type="presParOf" srcId="{9482C15B-98CB-44BF-83EB-8A6C2F91EFCC}" destId="{923ECE8E-3D4A-4F02-BB0F-62837DDCA9A1}" srcOrd="1" destOrd="0" presId="urn:microsoft.com/office/officeart/2018/2/layout/IconCircleList"/>
    <dgm:cxn modelId="{71D6CD02-F048-48A6-9B01-C19CD45DB9AF}" type="presParOf" srcId="{9482C15B-98CB-44BF-83EB-8A6C2F91EFCC}" destId="{563F12BB-450E-4660-89E2-5863549B5EA4}" srcOrd="2" destOrd="0" presId="urn:microsoft.com/office/officeart/2018/2/layout/IconCircleList"/>
    <dgm:cxn modelId="{374F4CFC-5737-43ED-8366-EC5F425A6436}" type="presParOf" srcId="{9482C15B-98CB-44BF-83EB-8A6C2F91EFCC}" destId="{F4A28DE4-17DA-49F6-9467-4DB1F21B70A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0B1B26-A262-4D51-807B-C5086D0E111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2AB2E4A-5A3A-4C11-B7AC-F005EE932F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Gaming has a huge community with other sub-communities. </a:t>
          </a:r>
        </a:p>
      </dgm:t>
    </dgm:pt>
    <dgm:pt modelId="{85169FC6-D43A-43DB-AE7F-6AB92F4365D9}" type="parTrans" cxnId="{C25FA787-D300-4B97-B57B-F83066BF2E53}">
      <dgm:prSet/>
      <dgm:spPr/>
      <dgm:t>
        <a:bodyPr/>
        <a:lstStyle/>
        <a:p>
          <a:endParaRPr lang="en-US"/>
        </a:p>
      </dgm:t>
    </dgm:pt>
    <dgm:pt modelId="{32A68F52-6261-4237-8032-07803B810727}" type="sibTrans" cxnId="{C25FA787-D300-4B97-B57B-F83066BF2E53}">
      <dgm:prSet/>
      <dgm:spPr/>
      <dgm:t>
        <a:bodyPr/>
        <a:lstStyle/>
        <a:p>
          <a:endParaRPr lang="en-US"/>
        </a:p>
      </dgm:t>
    </dgm:pt>
    <dgm:pt modelId="{BBA32831-3D4E-4C81-99BF-2BC6075F47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Split based on genre, console, game, and competitiveness.</a:t>
          </a:r>
        </a:p>
      </dgm:t>
    </dgm:pt>
    <dgm:pt modelId="{16A4D636-7910-4B3F-B7AF-2D41B4F65142}" type="parTrans" cxnId="{5F0B5046-6B25-4859-B384-19F6F78CA3C6}">
      <dgm:prSet/>
      <dgm:spPr/>
      <dgm:t>
        <a:bodyPr/>
        <a:lstStyle/>
        <a:p>
          <a:endParaRPr lang="en-US"/>
        </a:p>
      </dgm:t>
    </dgm:pt>
    <dgm:pt modelId="{418C297B-79D6-412F-971F-856EAB7A6F7D}" type="sibTrans" cxnId="{5F0B5046-6B25-4859-B384-19F6F78CA3C6}">
      <dgm:prSet/>
      <dgm:spPr/>
      <dgm:t>
        <a:bodyPr/>
        <a:lstStyle/>
        <a:p>
          <a:endParaRPr lang="en-US"/>
        </a:p>
      </dgm:t>
    </dgm:pt>
    <dgm:pt modelId="{233930B6-821B-4162-B807-D7A51FEFB63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Allows for diversity and brings people together.</a:t>
          </a:r>
        </a:p>
      </dgm:t>
    </dgm:pt>
    <dgm:pt modelId="{5C30263F-4374-4FD0-B240-23F866BA7C61}" type="parTrans" cxnId="{B13D1A91-C2F8-401E-8A2B-44BB739C7B97}">
      <dgm:prSet/>
      <dgm:spPr/>
      <dgm:t>
        <a:bodyPr/>
        <a:lstStyle/>
        <a:p>
          <a:endParaRPr lang="en-US"/>
        </a:p>
      </dgm:t>
    </dgm:pt>
    <dgm:pt modelId="{07583F96-6477-4DB3-857B-3447FEBBF94A}" type="sibTrans" cxnId="{B13D1A91-C2F8-401E-8A2B-44BB739C7B97}">
      <dgm:prSet/>
      <dgm:spPr/>
      <dgm:t>
        <a:bodyPr/>
        <a:lstStyle/>
        <a:p>
          <a:endParaRPr lang="en-US"/>
        </a:p>
      </dgm:t>
    </dgm:pt>
    <dgm:pt modelId="{DE111FF1-0385-414E-ABA4-E8A1F17525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People can be anonymous, play, and connect with people.</a:t>
          </a:r>
        </a:p>
      </dgm:t>
    </dgm:pt>
    <dgm:pt modelId="{BFD83D7D-3030-46EB-AD65-C3CBF7B01BE1}" type="parTrans" cxnId="{7BCDBB9D-8EB6-42C6-A454-E4197728715A}">
      <dgm:prSet/>
      <dgm:spPr/>
      <dgm:t>
        <a:bodyPr/>
        <a:lstStyle/>
        <a:p>
          <a:endParaRPr lang="en-US"/>
        </a:p>
      </dgm:t>
    </dgm:pt>
    <dgm:pt modelId="{E3ED3D22-5A85-43B1-ACEE-4FFEB716C376}" type="sibTrans" cxnId="{7BCDBB9D-8EB6-42C6-A454-E4197728715A}">
      <dgm:prSet/>
      <dgm:spPr/>
      <dgm:t>
        <a:bodyPr/>
        <a:lstStyle/>
        <a:p>
          <a:endParaRPr lang="en-US"/>
        </a:p>
      </dgm:t>
    </dgm:pt>
    <dgm:pt modelId="{7B1338BA-A24A-44E4-9DB2-FADDF5C065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Boosts morale</a:t>
          </a:r>
        </a:p>
      </dgm:t>
    </dgm:pt>
    <dgm:pt modelId="{7012EC9A-68C4-41D5-A13E-07D462B49AB8}" type="parTrans" cxnId="{40248C9C-1139-486A-B8BC-41A7703B73BA}">
      <dgm:prSet/>
      <dgm:spPr/>
      <dgm:t>
        <a:bodyPr/>
        <a:lstStyle/>
        <a:p>
          <a:endParaRPr lang="en-US"/>
        </a:p>
      </dgm:t>
    </dgm:pt>
    <dgm:pt modelId="{461C0C72-4748-4448-8A08-25850A382ED4}" type="sibTrans" cxnId="{40248C9C-1139-486A-B8BC-41A7703B73BA}">
      <dgm:prSet/>
      <dgm:spPr/>
      <dgm:t>
        <a:bodyPr/>
        <a:lstStyle/>
        <a:p>
          <a:endParaRPr lang="en-US"/>
        </a:p>
      </dgm:t>
    </dgm:pt>
    <dgm:pt modelId="{F8E34F9A-109F-417C-A24B-83DAEA62ECB6}" type="pres">
      <dgm:prSet presAssocID="{A00B1B26-A262-4D51-807B-C5086D0E1117}" presName="root" presStyleCnt="0">
        <dgm:presLayoutVars>
          <dgm:dir/>
          <dgm:resizeHandles val="exact"/>
        </dgm:presLayoutVars>
      </dgm:prSet>
      <dgm:spPr/>
    </dgm:pt>
    <dgm:pt modelId="{15DCDA18-D41D-4413-805D-55E78E48231C}" type="pres">
      <dgm:prSet presAssocID="{B2AB2E4A-5A3A-4C11-B7AC-F005EE932F9E}" presName="compNode" presStyleCnt="0"/>
      <dgm:spPr/>
    </dgm:pt>
    <dgm:pt modelId="{9A7B4948-1B1C-49B9-A0B0-152C6B2C0BB4}" type="pres">
      <dgm:prSet presAssocID="{B2AB2E4A-5A3A-4C11-B7AC-F005EE932F9E}" presName="iconBgRect" presStyleLbl="bgShp" presStyleIdx="0" presStyleCnt="5"/>
      <dgm:spPr/>
    </dgm:pt>
    <dgm:pt modelId="{B43BABF4-FF18-48A8-BE7E-E7CBE276A3E4}" type="pres">
      <dgm:prSet presAssocID="{B2AB2E4A-5A3A-4C11-B7AC-F005EE932F9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82CFC0F-5CAE-4158-84AE-6C3F4E8BC6B0}" type="pres">
      <dgm:prSet presAssocID="{B2AB2E4A-5A3A-4C11-B7AC-F005EE932F9E}" presName="spaceRect" presStyleCnt="0"/>
      <dgm:spPr/>
    </dgm:pt>
    <dgm:pt modelId="{230A539C-E45B-44B5-9737-6E7C2F3AF011}" type="pres">
      <dgm:prSet presAssocID="{B2AB2E4A-5A3A-4C11-B7AC-F005EE932F9E}" presName="textRect" presStyleLbl="revTx" presStyleIdx="0" presStyleCnt="5">
        <dgm:presLayoutVars>
          <dgm:chMax val="1"/>
          <dgm:chPref val="1"/>
        </dgm:presLayoutVars>
      </dgm:prSet>
      <dgm:spPr/>
    </dgm:pt>
    <dgm:pt modelId="{424F8A67-73E9-4CDA-98E3-65318D39C3A3}" type="pres">
      <dgm:prSet presAssocID="{32A68F52-6261-4237-8032-07803B810727}" presName="sibTrans" presStyleCnt="0"/>
      <dgm:spPr/>
    </dgm:pt>
    <dgm:pt modelId="{DBA8487F-4823-4941-BF51-FD05B75D9EB6}" type="pres">
      <dgm:prSet presAssocID="{BBA32831-3D4E-4C81-99BF-2BC6075F4748}" presName="compNode" presStyleCnt="0"/>
      <dgm:spPr/>
    </dgm:pt>
    <dgm:pt modelId="{4FF07C2E-8F37-47F7-BF55-75409BEDF1F6}" type="pres">
      <dgm:prSet presAssocID="{BBA32831-3D4E-4C81-99BF-2BC6075F4748}" presName="iconBgRect" presStyleLbl="bgShp" presStyleIdx="1" presStyleCnt="5"/>
      <dgm:spPr/>
    </dgm:pt>
    <dgm:pt modelId="{F4186E7C-AAF1-4287-8180-492D9D3EF5F0}" type="pres">
      <dgm:prSet presAssocID="{BBA32831-3D4E-4C81-99BF-2BC6075F474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89C02F99-A93A-4FE6-B158-385B43B5D79A}" type="pres">
      <dgm:prSet presAssocID="{BBA32831-3D4E-4C81-99BF-2BC6075F4748}" presName="spaceRect" presStyleCnt="0"/>
      <dgm:spPr/>
    </dgm:pt>
    <dgm:pt modelId="{C2153FC8-B0B2-4528-9131-8AD494E615C8}" type="pres">
      <dgm:prSet presAssocID="{BBA32831-3D4E-4C81-99BF-2BC6075F4748}" presName="textRect" presStyleLbl="revTx" presStyleIdx="1" presStyleCnt="5">
        <dgm:presLayoutVars>
          <dgm:chMax val="1"/>
          <dgm:chPref val="1"/>
        </dgm:presLayoutVars>
      </dgm:prSet>
      <dgm:spPr/>
    </dgm:pt>
    <dgm:pt modelId="{9C36262C-F677-4223-8341-B282876FE116}" type="pres">
      <dgm:prSet presAssocID="{418C297B-79D6-412F-971F-856EAB7A6F7D}" presName="sibTrans" presStyleCnt="0"/>
      <dgm:spPr/>
    </dgm:pt>
    <dgm:pt modelId="{EC38895D-6856-4971-ABE5-75DE1DC16F6A}" type="pres">
      <dgm:prSet presAssocID="{233930B6-821B-4162-B807-D7A51FEFB63D}" presName="compNode" presStyleCnt="0"/>
      <dgm:spPr/>
    </dgm:pt>
    <dgm:pt modelId="{0CF7D5EA-61F6-43EA-8922-F921B0C834CD}" type="pres">
      <dgm:prSet presAssocID="{233930B6-821B-4162-B807-D7A51FEFB63D}" presName="iconBgRect" presStyleLbl="bgShp" presStyleIdx="2" presStyleCnt="5"/>
      <dgm:spPr/>
    </dgm:pt>
    <dgm:pt modelId="{BAB86E20-6357-4BD9-810D-6F286CB2D85F}" type="pres">
      <dgm:prSet presAssocID="{233930B6-821B-4162-B807-D7A51FEFB63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DC0AC63-4CD7-4DEC-8B4B-2753FD50A259}" type="pres">
      <dgm:prSet presAssocID="{233930B6-821B-4162-B807-D7A51FEFB63D}" presName="spaceRect" presStyleCnt="0"/>
      <dgm:spPr/>
    </dgm:pt>
    <dgm:pt modelId="{0CC09886-93CA-463C-A46E-99C3436F9A44}" type="pres">
      <dgm:prSet presAssocID="{233930B6-821B-4162-B807-D7A51FEFB63D}" presName="textRect" presStyleLbl="revTx" presStyleIdx="2" presStyleCnt="5">
        <dgm:presLayoutVars>
          <dgm:chMax val="1"/>
          <dgm:chPref val="1"/>
        </dgm:presLayoutVars>
      </dgm:prSet>
      <dgm:spPr/>
    </dgm:pt>
    <dgm:pt modelId="{DB0F64AA-0F7A-4289-B161-61950AC17781}" type="pres">
      <dgm:prSet presAssocID="{07583F96-6477-4DB3-857B-3447FEBBF94A}" presName="sibTrans" presStyleCnt="0"/>
      <dgm:spPr/>
    </dgm:pt>
    <dgm:pt modelId="{CA07E596-4C4E-44CC-BA9B-8593CDCFCD4A}" type="pres">
      <dgm:prSet presAssocID="{DE111FF1-0385-414E-ABA4-E8A1F17525B5}" presName="compNode" presStyleCnt="0"/>
      <dgm:spPr/>
    </dgm:pt>
    <dgm:pt modelId="{84745DC0-4210-4774-8ABD-09B66477016D}" type="pres">
      <dgm:prSet presAssocID="{DE111FF1-0385-414E-ABA4-E8A1F17525B5}" presName="iconBgRect" presStyleLbl="bgShp" presStyleIdx="3" presStyleCnt="5"/>
      <dgm:spPr/>
    </dgm:pt>
    <dgm:pt modelId="{F02395F7-56BC-4CCF-A990-2637775D13B2}" type="pres">
      <dgm:prSet presAssocID="{DE111FF1-0385-414E-ABA4-E8A1F17525B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BE60BF12-024D-4FDA-B36A-F392D22B7E74}" type="pres">
      <dgm:prSet presAssocID="{DE111FF1-0385-414E-ABA4-E8A1F17525B5}" presName="spaceRect" presStyleCnt="0"/>
      <dgm:spPr/>
    </dgm:pt>
    <dgm:pt modelId="{BBAEA23C-C5F5-4BA6-BE14-0398DD215AE0}" type="pres">
      <dgm:prSet presAssocID="{DE111FF1-0385-414E-ABA4-E8A1F17525B5}" presName="textRect" presStyleLbl="revTx" presStyleIdx="3" presStyleCnt="5">
        <dgm:presLayoutVars>
          <dgm:chMax val="1"/>
          <dgm:chPref val="1"/>
        </dgm:presLayoutVars>
      </dgm:prSet>
      <dgm:spPr/>
    </dgm:pt>
    <dgm:pt modelId="{FE09D287-F05A-4A51-B05F-66CDBECC714C}" type="pres">
      <dgm:prSet presAssocID="{E3ED3D22-5A85-43B1-ACEE-4FFEB716C376}" presName="sibTrans" presStyleCnt="0"/>
      <dgm:spPr/>
    </dgm:pt>
    <dgm:pt modelId="{C8587F01-2608-47D1-ACB4-39E7CE357D0D}" type="pres">
      <dgm:prSet presAssocID="{7B1338BA-A24A-44E4-9DB2-FADDF5C06538}" presName="compNode" presStyleCnt="0"/>
      <dgm:spPr/>
    </dgm:pt>
    <dgm:pt modelId="{AAFD558A-2AB6-4724-BDF4-3448A52A6E1D}" type="pres">
      <dgm:prSet presAssocID="{7B1338BA-A24A-44E4-9DB2-FADDF5C06538}" presName="iconBgRect" presStyleLbl="bgShp" presStyleIdx="4" presStyleCnt="5"/>
      <dgm:spPr/>
    </dgm:pt>
    <dgm:pt modelId="{8C9CB4F4-FA8F-4471-8F5E-7302A9859F60}" type="pres">
      <dgm:prSet presAssocID="{7B1338BA-A24A-44E4-9DB2-FADDF5C0653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84E6FB13-6904-46F0-8D45-2A0F22E910A9}" type="pres">
      <dgm:prSet presAssocID="{7B1338BA-A24A-44E4-9DB2-FADDF5C06538}" presName="spaceRect" presStyleCnt="0"/>
      <dgm:spPr/>
    </dgm:pt>
    <dgm:pt modelId="{A9192D4A-163D-4EAC-A22F-9F1409FAA742}" type="pres">
      <dgm:prSet presAssocID="{7B1338BA-A24A-44E4-9DB2-FADDF5C0653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7FDFE17-5319-405E-B43E-4CF470BE6BA5}" type="presOf" srcId="{233930B6-821B-4162-B807-D7A51FEFB63D}" destId="{0CC09886-93CA-463C-A46E-99C3436F9A44}" srcOrd="0" destOrd="0" presId="urn:microsoft.com/office/officeart/2018/5/layout/IconCircleLabelList"/>
    <dgm:cxn modelId="{F32DD343-3293-4472-BC3B-EAB144973614}" type="presOf" srcId="{BBA32831-3D4E-4C81-99BF-2BC6075F4748}" destId="{C2153FC8-B0B2-4528-9131-8AD494E615C8}" srcOrd="0" destOrd="0" presId="urn:microsoft.com/office/officeart/2018/5/layout/IconCircleLabelList"/>
    <dgm:cxn modelId="{47E09445-8B7A-4D76-A052-47250AD0D62E}" type="presOf" srcId="{7B1338BA-A24A-44E4-9DB2-FADDF5C06538}" destId="{A9192D4A-163D-4EAC-A22F-9F1409FAA742}" srcOrd="0" destOrd="0" presId="urn:microsoft.com/office/officeart/2018/5/layout/IconCircleLabelList"/>
    <dgm:cxn modelId="{5F0B5046-6B25-4859-B384-19F6F78CA3C6}" srcId="{A00B1B26-A262-4D51-807B-C5086D0E1117}" destId="{BBA32831-3D4E-4C81-99BF-2BC6075F4748}" srcOrd="1" destOrd="0" parTransId="{16A4D636-7910-4B3F-B7AF-2D41B4F65142}" sibTransId="{418C297B-79D6-412F-971F-856EAB7A6F7D}"/>
    <dgm:cxn modelId="{22FD8B51-842E-4A3E-A2CE-860DFCB1285F}" type="presOf" srcId="{DE111FF1-0385-414E-ABA4-E8A1F17525B5}" destId="{BBAEA23C-C5F5-4BA6-BE14-0398DD215AE0}" srcOrd="0" destOrd="0" presId="urn:microsoft.com/office/officeart/2018/5/layout/IconCircleLabelList"/>
    <dgm:cxn modelId="{C25FA787-D300-4B97-B57B-F83066BF2E53}" srcId="{A00B1B26-A262-4D51-807B-C5086D0E1117}" destId="{B2AB2E4A-5A3A-4C11-B7AC-F005EE932F9E}" srcOrd="0" destOrd="0" parTransId="{85169FC6-D43A-43DB-AE7F-6AB92F4365D9}" sibTransId="{32A68F52-6261-4237-8032-07803B810727}"/>
    <dgm:cxn modelId="{B13D1A91-C2F8-401E-8A2B-44BB739C7B97}" srcId="{A00B1B26-A262-4D51-807B-C5086D0E1117}" destId="{233930B6-821B-4162-B807-D7A51FEFB63D}" srcOrd="2" destOrd="0" parTransId="{5C30263F-4374-4FD0-B240-23F866BA7C61}" sibTransId="{07583F96-6477-4DB3-857B-3447FEBBF94A}"/>
    <dgm:cxn modelId="{40248C9C-1139-486A-B8BC-41A7703B73BA}" srcId="{A00B1B26-A262-4D51-807B-C5086D0E1117}" destId="{7B1338BA-A24A-44E4-9DB2-FADDF5C06538}" srcOrd="4" destOrd="0" parTransId="{7012EC9A-68C4-41D5-A13E-07D462B49AB8}" sibTransId="{461C0C72-4748-4448-8A08-25850A382ED4}"/>
    <dgm:cxn modelId="{7BCDBB9D-8EB6-42C6-A454-E4197728715A}" srcId="{A00B1B26-A262-4D51-807B-C5086D0E1117}" destId="{DE111FF1-0385-414E-ABA4-E8A1F17525B5}" srcOrd="3" destOrd="0" parTransId="{BFD83D7D-3030-46EB-AD65-C3CBF7B01BE1}" sibTransId="{E3ED3D22-5A85-43B1-ACEE-4FFEB716C376}"/>
    <dgm:cxn modelId="{447578AA-5FA2-47D0-B2B7-6ABDACE8D6EB}" type="presOf" srcId="{A00B1B26-A262-4D51-807B-C5086D0E1117}" destId="{F8E34F9A-109F-417C-A24B-83DAEA62ECB6}" srcOrd="0" destOrd="0" presId="urn:microsoft.com/office/officeart/2018/5/layout/IconCircleLabelList"/>
    <dgm:cxn modelId="{CC21A2B7-3BDA-4B8F-B450-2BFBE87589B2}" type="presOf" srcId="{B2AB2E4A-5A3A-4C11-B7AC-F005EE932F9E}" destId="{230A539C-E45B-44B5-9737-6E7C2F3AF011}" srcOrd="0" destOrd="0" presId="urn:microsoft.com/office/officeart/2018/5/layout/IconCircleLabelList"/>
    <dgm:cxn modelId="{118CC0B1-375E-437A-83F0-C0FF32B4855A}" type="presParOf" srcId="{F8E34F9A-109F-417C-A24B-83DAEA62ECB6}" destId="{15DCDA18-D41D-4413-805D-55E78E48231C}" srcOrd="0" destOrd="0" presId="urn:microsoft.com/office/officeart/2018/5/layout/IconCircleLabelList"/>
    <dgm:cxn modelId="{96486E63-5AB7-4E43-96C1-F97B33311395}" type="presParOf" srcId="{15DCDA18-D41D-4413-805D-55E78E48231C}" destId="{9A7B4948-1B1C-49B9-A0B0-152C6B2C0BB4}" srcOrd="0" destOrd="0" presId="urn:microsoft.com/office/officeart/2018/5/layout/IconCircleLabelList"/>
    <dgm:cxn modelId="{212FF442-CDDB-45C1-82DA-07D509608A4A}" type="presParOf" srcId="{15DCDA18-D41D-4413-805D-55E78E48231C}" destId="{B43BABF4-FF18-48A8-BE7E-E7CBE276A3E4}" srcOrd="1" destOrd="0" presId="urn:microsoft.com/office/officeart/2018/5/layout/IconCircleLabelList"/>
    <dgm:cxn modelId="{D27667B1-52EC-48D7-A46B-F8650AB7EBA8}" type="presParOf" srcId="{15DCDA18-D41D-4413-805D-55E78E48231C}" destId="{782CFC0F-5CAE-4158-84AE-6C3F4E8BC6B0}" srcOrd="2" destOrd="0" presId="urn:microsoft.com/office/officeart/2018/5/layout/IconCircleLabelList"/>
    <dgm:cxn modelId="{8AEB2660-E278-46F5-8AA5-AD9EC5DD9748}" type="presParOf" srcId="{15DCDA18-D41D-4413-805D-55E78E48231C}" destId="{230A539C-E45B-44B5-9737-6E7C2F3AF011}" srcOrd="3" destOrd="0" presId="urn:microsoft.com/office/officeart/2018/5/layout/IconCircleLabelList"/>
    <dgm:cxn modelId="{7A9CD815-BE0C-4BAD-AC8E-D078F67152B4}" type="presParOf" srcId="{F8E34F9A-109F-417C-A24B-83DAEA62ECB6}" destId="{424F8A67-73E9-4CDA-98E3-65318D39C3A3}" srcOrd="1" destOrd="0" presId="urn:microsoft.com/office/officeart/2018/5/layout/IconCircleLabelList"/>
    <dgm:cxn modelId="{DA3991AE-0C11-452C-9752-0C8DD572ED2A}" type="presParOf" srcId="{F8E34F9A-109F-417C-A24B-83DAEA62ECB6}" destId="{DBA8487F-4823-4941-BF51-FD05B75D9EB6}" srcOrd="2" destOrd="0" presId="urn:microsoft.com/office/officeart/2018/5/layout/IconCircleLabelList"/>
    <dgm:cxn modelId="{278F6B6E-141B-4846-83C2-1D5CABA2968E}" type="presParOf" srcId="{DBA8487F-4823-4941-BF51-FD05B75D9EB6}" destId="{4FF07C2E-8F37-47F7-BF55-75409BEDF1F6}" srcOrd="0" destOrd="0" presId="urn:microsoft.com/office/officeart/2018/5/layout/IconCircleLabelList"/>
    <dgm:cxn modelId="{224D2F2B-8A41-41E3-8E1A-595C735B22D8}" type="presParOf" srcId="{DBA8487F-4823-4941-BF51-FD05B75D9EB6}" destId="{F4186E7C-AAF1-4287-8180-492D9D3EF5F0}" srcOrd="1" destOrd="0" presId="urn:microsoft.com/office/officeart/2018/5/layout/IconCircleLabelList"/>
    <dgm:cxn modelId="{AEB7138F-FECB-47E0-B2F0-EBFC0739FEFA}" type="presParOf" srcId="{DBA8487F-4823-4941-BF51-FD05B75D9EB6}" destId="{89C02F99-A93A-4FE6-B158-385B43B5D79A}" srcOrd="2" destOrd="0" presId="urn:microsoft.com/office/officeart/2018/5/layout/IconCircleLabelList"/>
    <dgm:cxn modelId="{5DB23868-7A53-4657-AB69-2A4C67059061}" type="presParOf" srcId="{DBA8487F-4823-4941-BF51-FD05B75D9EB6}" destId="{C2153FC8-B0B2-4528-9131-8AD494E615C8}" srcOrd="3" destOrd="0" presId="urn:microsoft.com/office/officeart/2018/5/layout/IconCircleLabelList"/>
    <dgm:cxn modelId="{706F963A-7BDA-4057-A505-95066467CB35}" type="presParOf" srcId="{F8E34F9A-109F-417C-A24B-83DAEA62ECB6}" destId="{9C36262C-F677-4223-8341-B282876FE116}" srcOrd="3" destOrd="0" presId="urn:microsoft.com/office/officeart/2018/5/layout/IconCircleLabelList"/>
    <dgm:cxn modelId="{48D77485-F5DA-4E4E-9993-5CC2F364D5FB}" type="presParOf" srcId="{F8E34F9A-109F-417C-A24B-83DAEA62ECB6}" destId="{EC38895D-6856-4971-ABE5-75DE1DC16F6A}" srcOrd="4" destOrd="0" presId="urn:microsoft.com/office/officeart/2018/5/layout/IconCircleLabelList"/>
    <dgm:cxn modelId="{2F98B042-94DF-464E-8E2A-3727D87CAA58}" type="presParOf" srcId="{EC38895D-6856-4971-ABE5-75DE1DC16F6A}" destId="{0CF7D5EA-61F6-43EA-8922-F921B0C834CD}" srcOrd="0" destOrd="0" presId="urn:microsoft.com/office/officeart/2018/5/layout/IconCircleLabelList"/>
    <dgm:cxn modelId="{0A337983-461D-4B63-AF96-16B8241B9482}" type="presParOf" srcId="{EC38895D-6856-4971-ABE5-75DE1DC16F6A}" destId="{BAB86E20-6357-4BD9-810D-6F286CB2D85F}" srcOrd="1" destOrd="0" presId="urn:microsoft.com/office/officeart/2018/5/layout/IconCircleLabelList"/>
    <dgm:cxn modelId="{54344C73-7EDF-4D36-9278-E21275D95653}" type="presParOf" srcId="{EC38895D-6856-4971-ABE5-75DE1DC16F6A}" destId="{CDC0AC63-4CD7-4DEC-8B4B-2753FD50A259}" srcOrd="2" destOrd="0" presId="urn:microsoft.com/office/officeart/2018/5/layout/IconCircleLabelList"/>
    <dgm:cxn modelId="{8D0EA718-2EAF-4901-AAB7-6FCD0CB128F2}" type="presParOf" srcId="{EC38895D-6856-4971-ABE5-75DE1DC16F6A}" destId="{0CC09886-93CA-463C-A46E-99C3436F9A44}" srcOrd="3" destOrd="0" presId="urn:microsoft.com/office/officeart/2018/5/layout/IconCircleLabelList"/>
    <dgm:cxn modelId="{92CD064C-B9C7-4939-AFB5-83DDF59FA4B7}" type="presParOf" srcId="{F8E34F9A-109F-417C-A24B-83DAEA62ECB6}" destId="{DB0F64AA-0F7A-4289-B161-61950AC17781}" srcOrd="5" destOrd="0" presId="urn:microsoft.com/office/officeart/2018/5/layout/IconCircleLabelList"/>
    <dgm:cxn modelId="{DAEEAE02-99C9-493A-8DA9-FF8EBCFA2284}" type="presParOf" srcId="{F8E34F9A-109F-417C-A24B-83DAEA62ECB6}" destId="{CA07E596-4C4E-44CC-BA9B-8593CDCFCD4A}" srcOrd="6" destOrd="0" presId="urn:microsoft.com/office/officeart/2018/5/layout/IconCircleLabelList"/>
    <dgm:cxn modelId="{35F3BDBC-66C3-42DE-A7B5-7A8CD25DDD2F}" type="presParOf" srcId="{CA07E596-4C4E-44CC-BA9B-8593CDCFCD4A}" destId="{84745DC0-4210-4774-8ABD-09B66477016D}" srcOrd="0" destOrd="0" presId="urn:microsoft.com/office/officeart/2018/5/layout/IconCircleLabelList"/>
    <dgm:cxn modelId="{450D8F52-326C-4B62-8F44-F7ABA478B6C1}" type="presParOf" srcId="{CA07E596-4C4E-44CC-BA9B-8593CDCFCD4A}" destId="{F02395F7-56BC-4CCF-A990-2637775D13B2}" srcOrd="1" destOrd="0" presId="urn:microsoft.com/office/officeart/2018/5/layout/IconCircleLabelList"/>
    <dgm:cxn modelId="{13FB6282-F039-41B0-9B05-E0C6907B34EB}" type="presParOf" srcId="{CA07E596-4C4E-44CC-BA9B-8593CDCFCD4A}" destId="{BE60BF12-024D-4FDA-B36A-F392D22B7E74}" srcOrd="2" destOrd="0" presId="urn:microsoft.com/office/officeart/2018/5/layout/IconCircleLabelList"/>
    <dgm:cxn modelId="{3F353838-D77D-46BC-8FC8-FF386CE23C27}" type="presParOf" srcId="{CA07E596-4C4E-44CC-BA9B-8593CDCFCD4A}" destId="{BBAEA23C-C5F5-4BA6-BE14-0398DD215AE0}" srcOrd="3" destOrd="0" presId="urn:microsoft.com/office/officeart/2018/5/layout/IconCircleLabelList"/>
    <dgm:cxn modelId="{117BFB8A-DC7E-407D-BCF2-F44ACDD30339}" type="presParOf" srcId="{F8E34F9A-109F-417C-A24B-83DAEA62ECB6}" destId="{FE09D287-F05A-4A51-B05F-66CDBECC714C}" srcOrd="7" destOrd="0" presId="urn:microsoft.com/office/officeart/2018/5/layout/IconCircleLabelList"/>
    <dgm:cxn modelId="{2BB0B0ED-8935-488F-AFF3-E5BC5FD0288E}" type="presParOf" srcId="{F8E34F9A-109F-417C-A24B-83DAEA62ECB6}" destId="{C8587F01-2608-47D1-ACB4-39E7CE357D0D}" srcOrd="8" destOrd="0" presId="urn:microsoft.com/office/officeart/2018/5/layout/IconCircleLabelList"/>
    <dgm:cxn modelId="{BE5EDC6B-8E9C-49D4-96C7-7BF874F9B4FB}" type="presParOf" srcId="{C8587F01-2608-47D1-ACB4-39E7CE357D0D}" destId="{AAFD558A-2AB6-4724-BDF4-3448A52A6E1D}" srcOrd="0" destOrd="0" presId="urn:microsoft.com/office/officeart/2018/5/layout/IconCircleLabelList"/>
    <dgm:cxn modelId="{6FDFE726-6EEA-4C9C-ACFF-6B4D639CAE82}" type="presParOf" srcId="{C8587F01-2608-47D1-ACB4-39E7CE357D0D}" destId="{8C9CB4F4-FA8F-4471-8F5E-7302A9859F60}" srcOrd="1" destOrd="0" presId="urn:microsoft.com/office/officeart/2018/5/layout/IconCircleLabelList"/>
    <dgm:cxn modelId="{558BAA7E-607A-497F-94B3-07B28B0CAD8E}" type="presParOf" srcId="{C8587F01-2608-47D1-ACB4-39E7CE357D0D}" destId="{84E6FB13-6904-46F0-8D45-2A0F22E910A9}" srcOrd="2" destOrd="0" presId="urn:microsoft.com/office/officeart/2018/5/layout/IconCircleLabelList"/>
    <dgm:cxn modelId="{35BAFA2D-7095-4AED-90D2-E1FF4CF3127F}" type="presParOf" srcId="{C8587F01-2608-47D1-ACB4-39E7CE357D0D}" destId="{A9192D4A-163D-4EAC-A22F-9F1409FAA7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DECBC9-B7C1-414C-AAC1-C710A042864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7148992-360D-42AD-95AB-C3E1F31F0A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Some issues argues by people is the negative impact these communities can have. </a:t>
          </a:r>
        </a:p>
      </dgm:t>
    </dgm:pt>
    <dgm:pt modelId="{30B97844-30CC-4BB1-99BF-7AD7B2917073}" type="parTrans" cxnId="{83573E3B-BE9F-4226-95ED-584ED6D0A9B3}">
      <dgm:prSet/>
      <dgm:spPr/>
      <dgm:t>
        <a:bodyPr/>
        <a:lstStyle/>
        <a:p>
          <a:endParaRPr lang="en-US"/>
        </a:p>
      </dgm:t>
    </dgm:pt>
    <dgm:pt modelId="{8B744427-5AD0-4FF2-A5BE-D6B447FEF88B}" type="sibTrans" cxnId="{83573E3B-BE9F-4226-95ED-584ED6D0A9B3}">
      <dgm:prSet/>
      <dgm:spPr/>
      <dgm:t>
        <a:bodyPr/>
        <a:lstStyle/>
        <a:p>
          <a:endParaRPr lang="en-US"/>
        </a:p>
      </dgm:t>
    </dgm:pt>
    <dgm:pt modelId="{EC2E2309-A588-45C5-B2D3-3C986F6923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League of Legends and toxicity</a:t>
          </a:r>
        </a:p>
      </dgm:t>
    </dgm:pt>
    <dgm:pt modelId="{E9F2C006-3CFE-472A-B47B-DD76DE95FDD5}" type="parTrans" cxnId="{E1C3F34A-8BFB-4676-9BDB-E366A1311920}">
      <dgm:prSet/>
      <dgm:spPr/>
      <dgm:t>
        <a:bodyPr/>
        <a:lstStyle/>
        <a:p>
          <a:endParaRPr lang="en-US"/>
        </a:p>
      </dgm:t>
    </dgm:pt>
    <dgm:pt modelId="{8D483BE5-0B68-418A-AF9E-5544236F4AA3}" type="sibTrans" cxnId="{E1C3F34A-8BFB-4676-9BDB-E366A1311920}">
      <dgm:prSet/>
      <dgm:spPr/>
      <dgm:t>
        <a:bodyPr/>
        <a:lstStyle/>
        <a:p>
          <a:endParaRPr lang="en-US"/>
        </a:p>
      </dgm:t>
    </dgm:pt>
    <dgm:pt modelId="{F5040819-DD28-4EE7-A60E-CE57089E37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 of the biggest MOBA’s in the world, but has a huge toxicity issue</a:t>
          </a:r>
        </a:p>
      </dgm:t>
    </dgm:pt>
    <dgm:pt modelId="{CA006AFC-148B-4075-94CC-D780C6428CE5}" type="parTrans" cxnId="{E5D9FD43-1DCF-4539-AB62-879F24AA7A6F}">
      <dgm:prSet/>
      <dgm:spPr/>
      <dgm:t>
        <a:bodyPr/>
        <a:lstStyle/>
        <a:p>
          <a:endParaRPr lang="en-US"/>
        </a:p>
      </dgm:t>
    </dgm:pt>
    <dgm:pt modelId="{8BFE44B9-23A2-4FDC-8A1B-BB3740BD7E86}" type="sibTrans" cxnId="{E5D9FD43-1DCF-4539-AB62-879F24AA7A6F}">
      <dgm:prSet/>
      <dgm:spPr/>
      <dgm:t>
        <a:bodyPr/>
        <a:lstStyle/>
        <a:p>
          <a:endParaRPr lang="en-US"/>
        </a:p>
      </dgm:t>
    </dgm:pt>
    <dgm:pt modelId="{6C98E57D-97E7-434A-9A08-46DC343736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Tyler1 is a well known, but toxic streamer.</a:t>
          </a:r>
        </a:p>
      </dgm:t>
    </dgm:pt>
    <dgm:pt modelId="{DABB5264-DAFE-49D5-AE3B-7C23048D6614}" type="parTrans" cxnId="{88852D7F-9C51-488E-BC57-AA894752D6BD}">
      <dgm:prSet/>
      <dgm:spPr/>
      <dgm:t>
        <a:bodyPr/>
        <a:lstStyle/>
        <a:p>
          <a:endParaRPr lang="en-US"/>
        </a:p>
      </dgm:t>
    </dgm:pt>
    <dgm:pt modelId="{29B9E1B9-B4B3-46CF-B333-DB0C36BE6F13}" type="sibTrans" cxnId="{88852D7F-9C51-488E-BC57-AA894752D6BD}">
      <dgm:prSet/>
      <dgm:spPr/>
      <dgm:t>
        <a:bodyPr/>
        <a:lstStyle/>
        <a:p>
          <a:endParaRPr lang="en-US"/>
        </a:p>
      </dgm:t>
    </dgm:pt>
    <dgm:pt modelId="{B8FE45B5-A3C9-4786-B9C8-C851EB096B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Banned, but unbanned after being “reformed.”</a:t>
          </a:r>
        </a:p>
      </dgm:t>
    </dgm:pt>
    <dgm:pt modelId="{A7080CC7-1162-48A7-BE65-1201EC47E937}" type="parTrans" cxnId="{C0229EE1-4784-442C-90BA-04859309BED9}">
      <dgm:prSet/>
      <dgm:spPr/>
      <dgm:t>
        <a:bodyPr/>
        <a:lstStyle/>
        <a:p>
          <a:endParaRPr lang="en-US"/>
        </a:p>
      </dgm:t>
    </dgm:pt>
    <dgm:pt modelId="{4900AB5B-7CB2-49EA-8952-2AF4DC7A7125}" type="sibTrans" cxnId="{C0229EE1-4784-442C-90BA-04859309BED9}">
      <dgm:prSet/>
      <dgm:spPr/>
      <dgm:t>
        <a:bodyPr/>
        <a:lstStyle/>
        <a:p>
          <a:endParaRPr lang="en-US"/>
        </a:p>
      </dgm:t>
    </dgm:pt>
    <dgm:pt modelId="{B52393B8-1BF2-4322-AD2A-FF4F80019CC7}" type="pres">
      <dgm:prSet presAssocID="{93DECBC9-B7C1-414C-AAC1-C710A042864B}" presName="root" presStyleCnt="0">
        <dgm:presLayoutVars>
          <dgm:dir/>
          <dgm:resizeHandles val="exact"/>
        </dgm:presLayoutVars>
      </dgm:prSet>
      <dgm:spPr/>
    </dgm:pt>
    <dgm:pt modelId="{7947E6CB-5055-4DFE-BBAE-07C463367431}" type="pres">
      <dgm:prSet presAssocID="{57148992-360D-42AD-95AB-C3E1F31F0A8E}" presName="compNode" presStyleCnt="0"/>
      <dgm:spPr/>
    </dgm:pt>
    <dgm:pt modelId="{3FEF36A6-01C3-4A03-8823-BECD41CBDF24}" type="pres">
      <dgm:prSet presAssocID="{57148992-360D-42AD-95AB-C3E1F31F0A8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77BF36BC-9B51-4817-B1CE-374D37B5B3A2}" type="pres">
      <dgm:prSet presAssocID="{57148992-360D-42AD-95AB-C3E1F31F0A8E}" presName="spaceRect" presStyleCnt="0"/>
      <dgm:spPr/>
    </dgm:pt>
    <dgm:pt modelId="{F3143541-F1CD-415E-A34B-6961128D8A11}" type="pres">
      <dgm:prSet presAssocID="{57148992-360D-42AD-95AB-C3E1F31F0A8E}" presName="textRect" presStyleLbl="revTx" presStyleIdx="0" presStyleCnt="5">
        <dgm:presLayoutVars>
          <dgm:chMax val="1"/>
          <dgm:chPref val="1"/>
        </dgm:presLayoutVars>
      </dgm:prSet>
      <dgm:spPr/>
    </dgm:pt>
    <dgm:pt modelId="{E4FB0D83-B947-4995-8C98-7D7D5CF833E0}" type="pres">
      <dgm:prSet presAssocID="{8B744427-5AD0-4FF2-A5BE-D6B447FEF88B}" presName="sibTrans" presStyleCnt="0"/>
      <dgm:spPr/>
    </dgm:pt>
    <dgm:pt modelId="{898CF230-6168-4603-ACD9-6CB34B995DB9}" type="pres">
      <dgm:prSet presAssocID="{EC2E2309-A588-45C5-B2D3-3C986F69235E}" presName="compNode" presStyleCnt="0"/>
      <dgm:spPr/>
    </dgm:pt>
    <dgm:pt modelId="{B913C05C-BAE6-4929-8E0C-DA593B8F54AE}" type="pres">
      <dgm:prSet presAssocID="{EC2E2309-A588-45C5-B2D3-3C986F6923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ake"/>
        </a:ext>
      </dgm:extLst>
    </dgm:pt>
    <dgm:pt modelId="{FD76F977-8E73-43CF-B495-5CBB81B79977}" type="pres">
      <dgm:prSet presAssocID="{EC2E2309-A588-45C5-B2D3-3C986F69235E}" presName="spaceRect" presStyleCnt="0"/>
      <dgm:spPr/>
    </dgm:pt>
    <dgm:pt modelId="{89AE2BC5-0D6E-4EFB-95F9-FB1233178BAF}" type="pres">
      <dgm:prSet presAssocID="{EC2E2309-A588-45C5-B2D3-3C986F69235E}" presName="textRect" presStyleLbl="revTx" presStyleIdx="1" presStyleCnt="5">
        <dgm:presLayoutVars>
          <dgm:chMax val="1"/>
          <dgm:chPref val="1"/>
        </dgm:presLayoutVars>
      </dgm:prSet>
      <dgm:spPr/>
    </dgm:pt>
    <dgm:pt modelId="{FFF4CBF5-06A9-4093-9A16-BAB203B4FD25}" type="pres">
      <dgm:prSet presAssocID="{8D483BE5-0B68-418A-AF9E-5544236F4AA3}" presName="sibTrans" presStyleCnt="0"/>
      <dgm:spPr/>
    </dgm:pt>
    <dgm:pt modelId="{0DEA1F68-2AFA-4A29-9088-0155D3AAD6E6}" type="pres">
      <dgm:prSet presAssocID="{F5040819-DD28-4EE7-A60E-CE57089E3799}" presName="compNode" presStyleCnt="0"/>
      <dgm:spPr/>
    </dgm:pt>
    <dgm:pt modelId="{D4C6A15D-422B-45F0-8EE8-538AB1E15015}" type="pres">
      <dgm:prSet presAssocID="{F5040819-DD28-4EE7-A60E-CE57089E379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rth America"/>
        </a:ext>
      </dgm:extLst>
    </dgm:pt>
    <dgm:pt modelId="{3288E88F-8B01-4427-8C77-7E5E6B963AB7}" type="pres">
      <dgm:prSet presAssocID="{F5040819-DD28-4EE7-A60E-CE57089E3799}" presName="spaceRect" presStyleCnt="0"/>
      <dgm:spPr/>
    </dgm:pt>
    <dgm:pt modelId="{9B6AB7D0-E949-4997-B7DD-3241E5A56D59}" type="pres">
      <dgm:prSet presAssocID="{F5040819-DD28-4EE7-A60E-CE57089E3799}" presName="textRect" presStyleLbl="revTx" presStyleIdx="2" presStyleCnt="5">
        <dgm:presLayoutVars>
          <dgm:chMax val="1"/>
          <dgm:chPref val="1"/>
        </dgm:presLayoutVars>
      </dgm:prSet>
      <dgm:spPr/>
    </dgm:pt>
    <dgm:pt modelId="{49118316-7D3B-41E0-912D-79472FEF688A}" type="pres">
      <dgm:prSet presAssocID="{8BFE44B9-23A2-4FDC-8A1B-BB3740BD7E86}" presName="sibTrans" presStyleCnt="0"/>
      <dgm:spPr/>
    </dgm:pt>
    <dgm:pt modelId="{82D3F8BD-69F8-45BA-BB40-5FA8AE51C970}" type="pres">
      <dgm:prSet presAssocID="{6C98E57D-97E7-434A-9A08-46DC343736B0}" presName="compNode" presStyleCnt="0"/>
      <dgm:spPr/>
    </dgm:pt>
    <dgm:pt modelId="{B049627E-F536-4EE2-B1D1-6646BADA2DEE}" type="pres">
      <dgm:prSet presAssocID="{6C98E57D-97E7-434A-9A08-46DC343736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C5DC415-5563-4E4F-9D83-F59BA658C47E}" type="pres">
      <dgm:prSet presAssocID="{6C98E57D-97E7-434A-9A08-46DC343736B0}" presName="spaceRect" presStyleCnt="0"/>
      <dgm:spPr/>
    </dgm:pt>
    <dgm:pt modelId="{0DF3F48C-9983-4F46-B21C-95142EE9A3FB}" type="pres">
      <dgm:prSet presAssocID="{6C98E57D-97E7-434A-9A08-46DC343736B0}" presName="textRect" presStyleLbl="revTx" presStyleIdx="3" presStyleCnt="5">
        <dgm:presLayoutVars>
          <dgm:chMax val="1"/>
          <dgm:chPref val="1"/>
        </dgm:presLayoutVars>
      </dgm:prSet>
      <dgm:spPr/>
    </dgm:pt>
    <dgm:pt modelId="{62E0F772-DD29-4DBA-95DD-386899A652DE}" type="pres">
      <dgm:prSet presAssocID="{29B9E1B9-B4B3-46CF-B333-DB0C36BE6F13}" presName="sibTrans" presStyleCnt="0"/>
      <dgm:spPr/>
    </dgm:pt>
    <dgm:pt modelId="{D1CDAFCA-152A-4FF6-8495-51943A1C523F}" type="pres">
      <dgm:prSet presAssocID="{B8FE45B5-A3C9-4786-B9C8-C851EB096B80}" presName="compNode" presStyleCnt="0"/>
      <dgm:spPr/>
    </dgm:pt>
    <dgm:pt modelId="{9B863125-17B7-4CD7-B79A-C350E4A6F333}" type="pres">
      <dgm:prSet presAssocID="{B8FE45B5-A3C9-4786-B9C8-C851EB096B8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C67A4FD3-0FFF-402C-89E3-EC4CC8CB135F}" type="pres">
      <dgm:prSet presAssocID="{B8FE45B5-A3C9-4786-B9C8-C851EB096B80}" presName="spaceRect" presStyleCnt="0"/>
      <dgm:spPr/>
    </dgm:pt>
    <dgm:pt modelId="{F602B427-4415-4844-BA66-4659AF2F9B04}" type="pres">
      <dgm:prSet presAssocID="{B8FE45B5-A3C9-4786-B9C8-C851EB096B8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F137B06-ECCA-470C-B7AB-B6BB13917570}" type="presOf" srcId="{B8FE45B5-A3C9-4786-B9C8-C851EB096B80}" destId="{F602B427-4415-4844-BA66-4659AF2F9B04}" srcOrd="0" destOrd="0" presId="urn:microsoft.com/office/officeart/2018/2/layout/IconLabelList"/>
    <dgm:cxn modelId="{83573E3B-BE9F-4226-95ED-584ED6D0A9B3}" srcId="{93DECBC9-B7C1-414C-AAC1-C710A042864B}" destId="{57148992-360D-42AD-95AB-C3E1F31F0A8E}" srcOrd="0" destOrd="0" parTransId="{30B97844-30CC-4BB1-99BF-7AD7B2917073}" sibTransId="{8B744427-5AD0-4FF2-A5BE-D6B447FEF88B}"/>
    <dgm:cxn modelId="{E5D9FD43-1DCF-4539-AB62-879F24AA7A6F}" srcId="{93DECBC9-B7C1-414C-AAC1-C710A042864B}" destId="{F5040819-DD28-4EE7-A60E-CE57089E3799}" srcOrd="2" destOrd="0" parTransId="{CA006AFC-148B-4075-94CC-D780C6428CE5}" sibTransId="{8BFE44B9-23A2-4FDC-8A1B-BB3740BD7E86}"/>
    <dgm:cxn modelId="{E1C3F34A-8BFB-4676-9BDB-E366A1311920}" srcId="{93DECBC9-B7C1-414C-AAC1-C710A042864B}" destId="{EC2E2309-A588-45C5-B2D3-3C986F69235E}" srcOrd="1" destOrd="0" parTransId="{E9F2C006-3CFE-472A-B47B-DD76DE95FDD5}" sibTransId="{8D483BE5-0B68-418A-AF9E-5544236F4AA3}"/>
    <dgm:cxn modelId="{A6AC3B7E-74F1-4B8B-A5CD-ADDADB6AA237}" type="presOf" srcId="{EC2E2309-A588-45C5-B2D3-3C986F69235E}" destId="{89AE2BC5-0D6E-4EFB-95F9-FB1233178BAF}" srcOrd="0" destOrd="0" presId="urn:microsoft.com/office/officeart/2018/2/layout/IconLabelList"/>
    <dgm:cxn modelId="{88852D7F-9C51-488E-BC57-AA894752D6BD}" srcId="{93DECBC9-B7C1-414C-AAC1-C710A042864B}" destId="{6C98E57D-97E7-434A-9A08-46DC343736B0}" srcOrd="3" destOrd="0" parTransId="{DABB5264-DAFE-49D5-AE3B-7C23048D6614}" sibTransId="{29B9E1B9-B4B3-46CF-B333-DB0C36BE6F13}"/>
    <dgm:cxn modelId="{8014E080-ED68-40C3-B83A-CF70238EDD38}" type="presOf" srcId="{57148992-360D-42AD-95AB-C3E1F31F0A8E}" destId="{F3143541-F1CD-415E-A34B-6961128D8A11}" srcOrd="0" destOrd="0" presId="urn:microsoft.com/office/officeart/2018/2/layout/IconLabelList"/>
    <dgm:cxn modelId="{02D29E91-A7D3-4E00-B3E9-934458D9CD9E}" type="presOf" srcId="{93DECBC9-B7C1-414C-AAC1-C710A042864B}" destId="{B52393B8-1BF2-4322-AD2A-FF4F80019CC7}" srcOrd="0" destOrd="0" presId="urn:microsoft.com/office/officeart/2018/2/layout/IconLabelList"/>
    <dgm:cxn modelId="{E907BED3-A80D-4B16-8FB1-86701AF7B482}" type="presOf" srcId="{6C98E57D-97E7-434A-9A08-46DC343736B0}" destId="{0DF3F48C-9983-4F46-B21C-95142EE9A3FB}" srcOrd="0" destOrd="0" presId="urn:microsoft.com/office/officeart/2018/2/layout/IconLabelList"/>
    <dgm:cxn modelId="{5094B0DD-DB07-41D8-B907-F730ECF86371}" type="presOf" srcId="{F5040819-DD28-4EE7-A60E-CE57089E3799}" destId="{9B6AB7D0-E949-4997-B7DD-3241E5A56D59}" srcOrd="0" destOrd="0" presId="urn:microsoft.com/office/officeart/2018/2/layout/IconLabelList"/>
    <dgm:cxn modelId="{C0229EE1-4784-442C-90BA-04859309BED9}" srcId="{93DECBC9-B7C1-414C-AAC1-C710A042864B}" destId="{B8FE45B5-A3C9-4786-B9C8-C851EB096B80}" srcOrd="4" destOrd="0" parTransId="{A7080CC7-1162-48A7-BE65-1201EC47E937}" sibTransId="{4900AB5B-7CB2-49EA-8952-2AF4DC7A7125}"/>
    <dgm:cxn modelId="{521043AA-D8CD-41D9-A037-8708EE6A031A}" type="presParOf" srcId="{B52393B8-1BF2-4322-AD2A-FF4F80019CC7}" destId="{7947E6CB-5055-4DFE-BBAE-07C463367431}" srcOrd="0" destOrd="0" presId="urn:microsoft.com/office/officeart/2018/2/layout/IconLabelList"/>
    <dgm:cxn modelId="{2EBA9982-5281-4712-82D8-618AF4A4D16C}" type="presParOf" srcId="{7947E6CB-5055-4DFE-BBAE-07C463367431}" destId="{3FEF36A6-01C3-4A03-8823-BECD41CBDF24}" srcOrd="0" destOrd="0" presId="urn:microsoft.com/office/officeart/2018/2/layout/IconLabelList"/>
    <dgm:cxn modelId="{CBEAA245-0252-4021-9360-FB3A50FB9A0D}" type="presParOf" srcId="{7947E6CB-5055-4DFE-BBAE-07C463367431}" destId="{77BF36BC-9B51-4817-B1CE-374D37B5B3A2}" srcOrd="1" destOrd="0" presId="urn:microsoft.com/office/officeart/2018/2/layout/IconLabelList"/>
    <dgm:cxn modelId="{940617DF-FB8E-4181-8AFD-AD916DED9908}" type="presParOf" srcId="{7947E6CB-5055-4DFE-BBAE-07C463367431}" destId="{F3143541-F1CD-415E-A34B-6961128D8A11}" srcOrd="2" destOrd="0" presId="urn:microsoft.com/office/officeart/2018/2/layout/IconLabelList"/>
    <dgm:cxn modelId="{022E6AC8-AD01-48DA-B775-418F587D7217}" type="presParOf" srcId="{B52393B8-1BF2-4322-AD2A-FF4F80019CC7}" destId="{E4FB0D83-B947-4995-8C98-7D7D5CF833E0}" srcOrd="1" destOrd="0" presId="urn:microsoft.com/office/officeart/2018/2/layout/IconLabelList"/>
    <dgm:cxn modelId="{AB3709EA-A1CB-40E8-8EBE-15F8F08AB1FE}" type="presParOf" srcId="{B52393B8-1BF2-4322-AD2A-FF4F80019CC7}" destId="{898CF230-6168-4603-ACD9-6CB34B995DB9}" srcOrd="2" destOrd="0" presId="urn:microsoft.com/office/officeart/2018/2/layout/IconLabelList"/>
    <dgm:cxn modelId="{C7EF699F-CF36-4262-AADE-40A1DA4A73AF}" type="presParOf" srcId="{898CF230-6168-4603-ACD9-6CB34B995DB9}" destId="{B913C05C-BAE6-4929-8E0C-DA593B8F54AE}" srcOrd="0" destOrd="0" presId="urn:microsoft.com/office/officeart/2018/2/layout/IconLabelList"/>
    <dgm:cxn modelId="{3AC4AFEC-794C-41E6-B241-2D2B088C65B5}" type="presParOf" srcId="{898CF230-6168-4603-ACD9-6CB34B995DB9}" destId="{FD76F977-8E73-43CF-B495-5CBB81B79977}" srcOrd="1" destOrd="0" presId="urn:microsoft.com/office/officeart/2018/2/layout/IconLabelList"/>
    <dgm:cxn modelId="{CA772E56-B794-46F6-A5C1-ED61C9E12013}" type="presParOf" srcId="{898CF230-6168-4603-ACD9-6CB34B995DB9}" destId="{89AE2BC5-0D6E-4EFB-95F9-FB1233178BAF}" srcOrd="2" destOrd="0" presId="urn:microsoft.com/office/officeart/2018/2/layout/IconLabelList"/>
    <dgm:cxn modelId="{2136E215-7C6E-4750-9A92-9984187E0F7F}" type="presParOf" srcId="{B52393B8-1BF2-4322-AD2A-FF4F80019CC7}" destId="{FFF4CBF5-06A9-4093-9A16-BAB203B4FD25}" srcOrd="3" destOrd="0" presId="urn:microsoft.com/office/officeart/2018/2/layout/IconLabelList"/>
    <dgm:cxn modelId="{8D5BA236-3FDA-4D2F-9DF3-A9A82EAAC4B8}" type="presParOf" srcId="{B52393B8-1BF2-4322-AD2A-FF4F80019CC7}" destId="{0DEA1F68-2AFA-4A29-9088-0155D3AAD6E6}" srcOrd="4" destOrd="0" presId="urn:microsoft.com/office/officeart/2018/2/layout/IconLabelList"/>
    <dgm:cxn modelId="{420E79EB-44E5-4AEF-994F-1CFC520ADC92}" type="presParOf" srcId="{0DEA1F68-2AFA-4A29-9088-0155D3AAD6E6}" destId="{D4C6A15D-422B-45F0-8EE8-538AB1E15015}" srcOrd="0" destOrd="0" presId="urn:microsoft.com/office/officeart/2018/2/layout/IconLabelList"/>
    <dgm:cxn modelId="{538F1C27-E82C-4077-8E58-33AC75CA25EA}" type="presParOf" srcId="{0DEA1F68-2AFA-4A29-9088-0155D3AAD6E6}" destId="{3288E88F-8B01-4427-8C77-7E5E6B963AB7}" srcOrd="1" destOrd="0" presId="urn:microsoft.com/office/officeart/2018/2/layout/IconLabelList"/>
    <dgm:cxn modelId="{3B984E3A-E816-471A-BEC7-88364558C605}" type="presParOf" srcId="{0DEA1F68-2AFA-4A29-9088-0155D3AAD6E6}" destId="{9B6AB7D0-E949-4997-B7DD-3241E5A56D59}" srcOrd="2" destOrd="0" presId="urn:microsoft.com/office/officeart/2018/2/layout/IconLabelList"/>
    <dgm:cxn modelId="{52856EDD-3288-4611-BA5B-7C8E950A803A}" type="presParOf" srcId="{B52393B8-1BF2-4322-AD2A-FF4F80019CC7}" destId="{49118316-7D3B-41E0-912D-79472FEF688A}" srcOrd="5" destOrd="0" presId="urn:microsoft.com/office/officeart/2018/2/layout/IconLabelList"/>
    <dgm:cxn modelId="{2FE46FEE-969C-4F5E-9EA5-72202A8644C2}" type="presParOf" srcId="{B52393B8-1BF2-4322-AD2A-FF4F80019CC7}" destId="{82D3F8BD-69F8-45BA-BB40-5FA8AE51C970}" srcOrd="6" destOrd="0" presId="urn:microsoft.com/office/officeart/2018/2/layout/IconLabelList"/>
    <dgm:cxn modelId="{286D99A0-70D4-44F3-B4D0-D152143CC99C}" type="presParOf" srcId="{82D3F8BD-69F8-45BA-BB40-5FA8AE51C970}" destId="{B049627E-F536-4EE2-B1D1-6646BADA2DEE}" srcOrd="0" destOrd="0" presId="urn:microsoft.com/office/officeart/2018/2/layout/IconLabelList"/>
    <dgm:cxn modelId="{5DCD1EA4-44CD-463D-A12B-21F5CB3D2CF9}" type="presParOf" srcId="{82D3F8BD-69F8-45BA-BB40-5FA8AE51C970}" destId="{2C5DC415-5563-4E4F-9D83-F59BA658C47E}" srcOrd="1" destOrd="0" presId="urn:microsoft.com/office/officeart/2018/2/layout/IconLabelList"/>
    <dgm:cxn modelId="{3D33556E-0220-4638-A177-E5D28BE92E59}" type="presParOf" srcId="{82D3F8BD-69F8-45BA-BB40-5FA8AE51C970}" destId="{0DF3F48C-9983-4F46-B21C-95142EE9A3FB}" srcOrd="2" destOrd="0" presId="urn:microsoft.com/office/officeart/2018/2/layout/IconLabelList"/>
    <dgm:cxn modelId="{3FFEA612-0D20-4DFA-8E71-A4BD18EC786B}" type="presParOf" srcId="{B52393B8-1BF2-4322-AD2A-FF4F80019CC7}" destId="{62E0F772-DD29-4DBA-95DD-386899A652DE}" srcOrd="7" destOrd="0" presId="urn:microsoft.com/office/officeart/2018/2/layout/IconLabelList"/>
    <dgm:cxn modelId="{A0E44C3D-1440-4D46-A704-6C35F91A5557}" type="presParOf" srcId="{B52393B8-1BF2-4322-AD2A-FF4F80019CC7}" destId="{D1CDAFCA-152A-4FF6-8495-51943A1C523F}" srcOrd="8" destOrd="0" presId="urn:microsoft.com/office/officeart/2018/2/layout/IconLabelList"/>
    <dgm:cxn modelId="{0D6649AE-54D9-48F1-BA58-B2A65C3CA297}" type="presParOf" srcId="{D1CDAFCA-152A-4FF6-8495-51943A1C523F}" destId="{9B863125-17B7-4CD7-B79A-C350E4A6F333}" srcOrd="0" destOrd="0" presId="urn:microsoft.com/office/officeart/2018/2/layout/IconLabelList"/>
    <dgm:cxn modelId="{CED62DDF-5994-4A4E-AA4B-23515F288677}" type="presParOf" srcId="{D1CDAFCA-152A-4FF6-8495-51943A1C523F}" destId="{C67A4FD3-0FFF-402C-89E3-EC4CC8CB135F}" srcOrd="1" destOrd="0" presId="urn:microsoft.com/office/officeart/2018/2/layout/IconLabelList"/>
    <dgm:cxn modelId="{0D80BF33-3786-489F-A7FC-553832C5CD62}" type="presParOf" srcId="{D1CDAFCA-152A-4FF6-8495-51943A1C523F}" destId="{F602B427-4415-4844-BA66-4659AF2F9B0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78CC61-233D-408C-A95D-E156F2FF551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6D40E275-A1F1-4F32-8C58-FEBB7CF0D4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Allows people to voice thoughts.</a:t>
          </a:r>
        </a:p>
      </dgm:t>
    </dgm:pt>
    <dgm:pt modelId="{13F288F9-222B-4F88-8D22-003756BCEAF7}" type="parTrans" cxnId="{50B53084-1C22-448D-B935-0A07DAA648AC}">
      <dgm:prSet/>
      <dgm:spPr/>
      <dgm:t>
        <a:bodyPr/>
        <a:lstStyle/>
        <a:p>
          <a:endParaRPr lang="en-US"/>
        </a:p>
      </dgm:t>
    </dgm:pt>
    <dgm:pt modelId="{F26A2EA8-2C0A-4A29-AD6D-8C8C7A077DD2}" type="sibTrans" cxnId="{50B53084-1C22-448D-B935-0A07DAA648AC}">
      <dgm:prSet/>
      <dgm:spPr/>
      <dgm:t>
        <a:bodyPr/>
        <a:lstStyle/>
        <a:p>
          <a:endParaRPr lang="en-US"/>
        </a:p>
      </dgm:t>
    </dgm:pt>
    <dgm:pt modelId="{CF3C74F1-82A7-444E-9799-D9EF63D9F8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Games made with different purposes.</a:t>
          </a:r>
        </a:p>
      </dgm:t>
    </dgm:pt>
    <dgm:pt modelId="{70333F0D-8D5E-4A71-885F-CD4101C08ABD}" type="parTrans" cxnId="{1A05D007-3558-4A7A-8980-111ABC2FE16A}">
      <dgm:prSet/>
      <dgm:spPr/>
      <dgm:t>
        <a:bodyPr/>
        <a:lstStyle/>
        <a:p>
          <a:endParaRPr lang="en-US"/>
        </a:p>
      </dgm:t>
    </dgm:pt>
    <dgm:pt modelId="{DDEDA2DF-8899-4776-8371-B4C5DA3B530E}" type="sibTrans" cxnId="{1A05D007-3558-4A7A-8980-111ABC2FE16A}">
      <dgm:prSet/>
      <dgm:spPr/>
      <dgm:t>
        <a:bodyPr/>
        <a:lstStyle/>
        <a:p>
          <a:endParaRPr lang="en-US"/>
        </a:p>
      </dgm:t>
    </dgm:pt>
    <dgm:pt modelId="{9618450A-EE5A-4237-B0DB-46DCB5C12EC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Discuss political or philosophical questions.</a:t>
          </a:r>
        </a:p>
      </dgm:t>
    </dgm:pt>
    <dgm:pt modelId="{BD21378F-1707-4D49-948D-86E490988D53}" type="parTrans" cxnId="{C832E8E2-A60B-4ABF-B38E-4D3AFC0F456D}">
      <dgm:prSet/>
      <dgm:spPr/>
      <dgm:t>
        <a:bodyPr/>
        <a:lstStyle/>
        <a:p>
          <a:endParaRPr lang="en-US"/>
        </a:p>
      </dgm:t>
    </dgm:pt>
    <dgm:pt modelId="{E21BDA90-84DD-48B0-9296-2A9F19B7AFC8}" type="sibTrans" cxnId="{C832E8E2-A60B-4ABF-B38E-4D3AFC0F456D}">
      <dgm:prSet/>
      <dgm:spPr/>
      <dgm:t>
        <a:bodyPr/>
        <a:lstStyle/>
        <a:p>
          <a:endParaRPr lang="en-US"/>
        </a:p>
      </dgm:t>
    </dgm:pt>
    <dgm:pt modelId="{A9D58F4C-1717-4FF7-8A46-B18FD6EC8F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Raises awareness of issues to the public.</a:t>
          </a:r>
        </a:p>
      </dgm:t>
    </dgm:pt>
    <dgm:pt modelId="{E0921FAD-DAE2-430B-83D5-478A86EEDC9D}" type="parTrans" cxnId="{8C83D992-4139-4920-9D0E-EBD5FAB6F419}">
      <dgm:prSet/>
      <dgm:spPr/>
      <dgm:t>
        <a:bodyPr/>
        <a:lstStyle/>
        <a:p>
          <a:endParaRPr lang="en-US"/>
        </a:p>
      </dgm:t>
    </dgm:pt>
    <dgm:pt modelId="{12A55533-1E38-4E65-85DD-A51107AAF5F8}" type="sibTrans" cxnId="{8C83D992-4139-4920-9D0E-EBD5FAB6F419}">
      <dgm:prSet/>
      <dgm:spPr/>
      <dgm:t>
        <a:bodyPr/>
        <a:lstStyle/>
        <a:p>
          <a:endParaRPr lang="en-US"/>
        </a:p>
      </dgm:t>
    </dgm:pt>
    <dgm:pt modelId="{2583DCDC-ED6D-403B-AE94-0BAB275EBAFF}" type="pres">
      <dgm:prSet presAssocID="{8678CC61-233D-408C-A95D-E156F2FF551A}" presName="root" presStyleCnt="0">
        <dgm:presLayoutVars>
          <dgm:dir/>
          <dgm:resizeHandles val="exact"/>
        </dgm:presLayoutVars>
      </dgm:prSet>
      <dgm:spPr/>
    </dgm:pt>
    <dgm:pt modelId="{56818F57-81E6-4CCB-88C3-B94F6C5AAF19}" type="pres">
      <dgm:prSet presAssocID="{6D40E275-A1F1-4F32-8C58-FEBB7CF0D4FF}" presName="compNode" presStyleCnt="0"/>
      <dgm:spPr/>
    </dgm:pt>
    <dgm:pt modelId="{C0188C56-3BEA-4E34-9F58-F598B9BF5451}" type="pres">
      <dgm:prSet presAssocID="{6D40E275-A1F1-4F32-8C58-FEBB7CF0D4F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AEF25A4-B69D-4EE6-AEEC-5666C6ED6A8E}" type="pres">
      <dgm:prSet presAssocID="{6D40E275-A1F1-4F32-8C58-FEBB7CF0D4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CB6B7225-A7D7-40A9-8362-676F3B2AEEDA}" type="pres">
      <dgm:prSet presAssocID="{6D40E275-A1F1-4F32-8C58-FEBB7CF0D4FF}" presName="spaceRect" presStyleCnt="0"/>
      <dgm:spPr/>
    </dgm:pt>
    <dgm:pt modelId="{6080D359-6243-44D2-8689-BE2868403992}" type="pres">
      <dgm:prSet presAssocID="{6D40E275-A1F1-4F32-8C58-FEBB7CF0D4FF}" presName="textRect" presStyleLbl="revTx" presStyleIdx="0" presStyleCnt="4">
        <dgm:presLayoutVars>
          <dgm:chMax val="1"/>
          <dgm:chPref val="1"/>
        </dgm:presLayoutVars>
      </dgm:prSet>
      <dgm:spPr/>
    </dgm:pt>
    <dgm:pt modelId="{1CB74719-3B08-48D2-8550-ADF030CCB428}" type="pres">
      <dgm:prSet presAssocID="{F26A2EA8-2C0A-4A29-AD6D-8C8C7A077DD2}" presName="sibTrans" presStyleCnt="0"/>
      <dgm:spPr/>
    </dgm:pt>
    <dgm:pt modelId="{931CA551-0E21-4591-B08A-285E15DFBE88}" type="pres">
      <dgm:prSet presAssocID="{CF3C74F1-82A7-444E-9799-D9EF63D9F8F0}" presName="compNode" presStyleCnt="0"/>
      <dgm:spPr/>
    </dgm:pt>
    <dgm:pt modelId="{4FEC238E-98A3-456E-BEC9-63751FF0CABD}" type="pres">
      <dgm:prSet presAssocID="{CF3C74F1-82A7-444E-9799-D9EF63D9F8F0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A27E88B-0A35-4CD4-9B52-0C150962FE6D}" type="pres">
      <dgm:prSet presAssocID="{CF3C74F1-82A7-444E-9799-D9EF63D9F8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6EEA084D-CB11-4C8A-AA30-ED0CCD85998D}" type="pres">
      <dgm:prSet presAssocID="{CF3C74F1-82A7-444E-9799-D9EF63D9F8F0}" presName="spaceRect" presStyleCnt="0"/>
      <dgm:spPr/>
    </dgm:pt>
    <dgm:pt modelId="{25889090-6640-48A1-907F-703FE642578E}" type="pres">
      <dgm:prSet presAssocID="{CF3C74F1-82A7-444E-9799-D9EF63D9F8F0}" presName="textRect" presStyleLbl="revTx" presStyleIdx="1" presStyleCnt="4">
        <dgm:presLayoutVars>
          <dgm:chMax val="1"/>
          <dgm:chPref val="1"/>
        </dgm:presLayoutVars>
      </dgm:prSet>
      <dgm:spPr/>
    </dgm:pt>
    <dgm:pt modelId="{F10482F7-50A5-47AE-BF87-9DF971877AAE}" type="pres">
      <dgm:prSet presAssocID="{DDEDA2DF-8899-4776-8371-B4C5DA3B530E}" presName="sibTrans" presStyleCnt="0"/>
      <dgm:spPr/>
    </dgm:pt>
    <dgm:pt modelId="{FABC94FD-6D57-47E9-84C1-54F56199F248}" type="pres">
      <dgm:prSet presAssocID="{9618450A-EE5A-4237-B0DB-46DCB5C12EC8}" presName="compNode" presStyleCnt="0"/>
      <dgm:spPr/>
    </dgm:pt>
    <dgm:pt modelId="{19B966CF-AC5A-4579-AB57-27D48A40E378}" type="pres">
      <dgm:prSet presAssocID="{9618450A-EE5A-4237-B0DB-46DCB5C12EC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F095A08-90C1-42DF-B6DC-837214502427}" type="pres">
      <dgm:prSet presAssocID="{9618450A-EE5A-4237-B0DB-46DCB5C12EC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DF688E80-5857-4BA2-A1DC-4D54BF7A4A1F}" type="pres">
      <dgm:prSet presAssocID="{9618450A-EE5A-4237-B0DB-46DCB5C12EC8}" presName="spaceRect" presStyleCnt="0"/>
      <dgm:spPr/>
    </dgm:pt>
    <dgm:pt modelId="{2A15B605-83FC-43C0-8B7B-C6EDB1B19482}" type="pres">
      <dgm:prSet presAssocID="{9618450A-EE5A-4237-B0DB-46DCB5C12EC8}" presName="textRect" presStyleLbl="revTx" presStyleIdx="2" presStyleCnt="4">
        <dgm:presLayoutVars>
          <dgm:chMax val="1"/>
          <dgm:chPref val="1"/>
        </dgm:presLayoutVars>
      </dgm:prSet>
      <dgm:spPr/>
    </dgm:pt>
    <dgm:pt modelId="{2E97E89E-D6F3-4205-A38D-E50C23AAA21B}" type="pres">
      <dgm:prSet presAssocID="{E21BDA90-84DD-48B0-9296-2A9F19B7AFC8}" presName="sibTrans" presStyleCnt="0"/>
      <dgm:spPr/>
    </dgm:pt>
    <dgm:pt modelId="{F7A157D7-2AD8-4598-868C-3A0D03B6FB44}" type="pres">
      <dgm:prSet presAssocID="{A9D58F4C-1717-4FF7-8A46-B18FD6EC8F7C}" presName="compNode" presStyleCnt="0"/>
      <dgm:spPr/>
    </dgm:pt>
    <dgm:pt modelId="{1A13ADBC-D977-4F9B-95ED-00B68F9C3188}" type="pres">
      <dgm:prSet presAssocID="{A9D58F4C-1717-4FF7-8A46-B18FD6EC8F7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61168FD-DB13-494A-B33D-A9366698E137}" type="pres">
      <dgm:prSet presAssocID="{A9D58F4C-1717-4FF7-8A46-B18FD6EC8F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7B8275B6-0340-44D2-A108-D29CA5D496B3}" type="pres">
      <dgm:prSet presAssocID="{A9D58F4C-1717-4FF7-8A46-B18FD6EC8F7C}" presName="spaceRect" presStyleCnt="0"/>
      <dgm:spPr/>
    </dgm:pt>
    <dgm:pt modelId="{26736839-D0C8-4002-BBF0-F54528BAD9CB}" type="pres">
      <dgm:prSet presAssocID="{A9D58F4C-1717-4FF7-8A46-B18FD6EC8F7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A05D007-3558-4A7A-8980-111ABC2FE16A}" srcId="{8678CC61-233D-408C-A95D-E156F2FF551A}" destId="{CF3C74F1-82A7-444E-9799-D9EF63D9F8F0}" srcOrd="1" destOrd="0" parTransId="{70333F0D-8D5E-4A71-885F-CD4101C08ABD}" sibTransId="{DDEDA2DF-8899-4776-8371-B4C5DA3B530E}"/>
    <dgm:cxn modelId="{42A0B42B-3938-4629-98B5-42A8EAC845E5}" type="presOf" srcId="{8678CC61-233D-408C-A95D-E156F2FF551A}" destId="{2583DCDC-ED6D-403B-AE94-0BAB275EBAFF}" srcOrd="0" destOrd="0" presId="urn:microsoft.com/office/officeart/2018/5/layout/IconLeafLabelList"/>
    <dgm:cxn modelId="{25572675-6941-4A98-B4CD-F57675162370}" type="presOf" srcId="{CF3C74F1-82A7-444E-9799-D9EF63D9F8F0}" destId="{25889090-6640-48A1-907F-703FE642578E}" srcOrd="0" destOrd="0" presId="urn:microsoft.com/office/officeart/2018/5/layout/IconLeafLabelList"/>
    <dgm:cxn modelId="{50B53084-1C22-448D-B935-0A07DAA648AC}" srcId="{8678CC61-233D-408C-A95D-E156F2FF551A}" destId="{6D40E275-A1F1-4F32-8C58-FEBB7CF0D4FF}" srcOrd="0" destOrd="0" parTransId="{13F288F9-222B-4F88-8D22-003756BCEAF7}" sibTransId="{F26A2EA8-2C0A-4A29-AD6D-8C8C7A077DD2}"/>
    <dgm:cxn modelId="{8C83D992-4139-4920-9D0E-EBD5FAB6F419}" srcId="{8678CC61-233D-408C-A95D-E156F2FF551A}" destId="{A9D58F4C-1717-4FF7-8A46-B18FD6EC8F7C}" srcOrd="3" destOrd="0" parTransId="{E0921FAD-DAE2-430B-83D5-478A86EEDC9D}" sibTransId="{12A55533-1E38-4E65-85DD-A51107AAF5F8}"/>
    <dgm:cxn modelId="{B40A92C8-8282-4F89-A169-5D13E199C7CF}" type="presOf" srcId="{A9D58F4C-1717-4FF7-8A46-B18FD6EC8F7C}" destId="{26736839-D0C8-4002-BBF0-F54528BAD9CB}" srcOrd="0" destOrd="0" presId="urn:microsoft.com/office/officeart/2018/5/layout/IconLeafLabelList"/>
    <dgm:cxn modelId="{F19EAFC9-9737-45F6-98BC-F199810CEE1C}" type="presOf" srcId="{9618450A-EE5A-4237-B0DB-46DCB5C12EC8}" destId="{2A15B605-83FC-43C0-8B7B-C6EDB1B19482}" srcOrd="0" destOrd="0" presId="urn:microsoft.com/office/officeart/2018/5/layout/IconLeafLabelList"/>
    <dgm:cxn modelId="{DB0518E1-C5D8-446F-A41B-977F593C7FC9}" type="presOf" srcId="{6D40E275-A1F1-4F32-8C58-FEBB7CF0D4FF}" destId="{6080D359-6243-44D2-8689-BE2868403992}" srcOrd="0" destOrd="0" presId="urn:microsoft.com/office/officeart/2018/5/layout/IconLeafLabelList"/>
    <dgm:cxn modelId="{C832E8E2-A60B-4ABF-B38E-4D3AFC0F456D}" srcId="{8678CC61-233D-408C-A95D-E156F2FF551A}" destId="{9618450A-EE5A-4237-B0DB-46DCB5C12EC8}" srcOrd="2" destOrd="0" parTransId="{BD21378F-1707-4D49-948D-86E490988D53}" sibTransId="{E21BDA90-84DD-48B0-9296-2A9F19B7AFC8}"/>
    <dgm:cxn modelId="{E510660E-E86D-496A-A726-3F14423D04B6}" type="presParOf" srcId="{2583DCDC-ED6D-403B-AE94-0BAB275EBAFF}" destId="{56818F57-81E6-4CCB-88C3-B94F6C5AAF19}" srcOrd="0" destOrd="0" presId="urn:microsoft.com/office/officeart/2018/5/layout/IconLeafLabelList"/>
    <dgm:cxn modelId="{2D523B06-5F11-49DB-A2FC-6BA9F01B3BDC}" type="presParOf" srcId="{56818F57-81E6-4CCB-88C3-B94F6C5AAF19}" destId="{C0188C56-3BEA-4E34-9F58-F598B9BF5451}" srcOrd="0" destOrd="0" presId="urn:microsoft.com/office/officeart/2018/5/layout/IconLeafLabelList"/>
    <dgm:cxn modelId="{869508BE-7952-4971-9A2B-C180562CEEE4}" type="presParOf" srcId="{56818F57-81E6-4CCB-88C3-B94F6C5AAF19}" destId="{5AEF25A4-B69D-4EE6-AEEC-5666C6ED6A8E}" srcOrd="1" destOrd="0" presId="urn:microsoft.com/office/officeart/2018/5/layout/IconLeafLabelList"/>
    <dgm:cxn modelId="{96B4B846-A0FE-41B6-BF5C-51304A291FB8}" type="presParOf" srcId="{56818F57-81E6-4CCB-88C3-B94F6C5AAF19}" destId="{CB6B7225-A7D7-40A9-8362-676F3B2AEEDA}" srcOrd="2" destOrd="0" presId="urn:microsoft.com/office/officeart/2018/5/layout/IconLeafLabelList"/>
    <dgm:cxn modelId="{B7E6E0C6-7A8E-4559-AB5A-C5D3DC41EAD0}" type="presParOf" srcId="{56818F57-81E6-4CCB-88C3-B94F6C5AAF19}" destId="{6080D359-6243-44D2-8689-BE2868403992}" srcOrd="3" destOrd="0" presId="urn:microsoft.com/office/officeart/2018/5/layout/IconLeafLabelList"/>
    <dgm:cxn modelId="{1B6AD06A-AEA0-45EF-A87D-2C92C99A483C}" type="presParOf" srcId="{2583DCDC-ED6D-403B-AE94-0BAB275EBAFF}" destId="{1CB74719-3B08-48D2-8550-ADF030CCB428}" srcOrd="1" destOrd="0" presId="urn:microsoft.com/office/officeart/2018/5/layout/IconLeafLabelList"/>
    <dgm:cxn modelId="{03FBED41-4353-4819-B226-FFFAA0CA42EF}" type="presParOf" srcId="{2583DCDC-ED6D-403B-AE94-0BAB275EBAFF}" destId="{931CA551-0E21-4591-B08A-285E15DFBE88}" srcOrd="2" destOrd="0" presId="urn:microsoft.com/office/officeart/2018/5/layout/IconLeafLabelList"/>
    <dgm:cxn modelId="{03CE87D7-8991-46AB-BBE0-C620092E835C}" type="presParOf" srcId="{931CA551-0E21-4591-B08A-285E15DFBE88}" destId="{4FEC238E-98A3-456E-BEC9-63751FF0CABD}" srcOrd="0" destOrd="0" presId="urn:microsoft.com/office/officeart/2018/5/layout/IconLeafLabelList"/>
    <dgm:cxn modelId="{9E69E74D-4949-4889-A371-331E80937D89}" type="presParOf" srcId="{931CA551-0E21-4591-B08A-285E15DFBE88}" destId="{2A27E88B-0A35-4CD4-9B52-0C150962FE6D}" srcOrd="1" destOrd="0" presId="urn:microsoft.com/office/officeart/2018/5/layout/IconLeafLabelList"/>
    <dgm:cxn modelId="{C270DB3F-B802-4A3E-A2F2-B35964E322F4}" type="presParOf" srcId="{931CA551-0E21-4591-B08A-285E15DFBE88}" destId="{6EEA084D-CB11-4C8A-AA30-ED0CCD85998D}" srcOrd="2" destOrd="0" presId="urn:microsoft.com/office/officeart/2018/5/layout/IconLeafLabelList"/>
    <dgm:cxn modelId="{AD33D475-E588-432B-B59B-E0023945E463}" type="presParOf" srcId="{931CA551-0E21-4591-B08A-285E15DFBE88}" destId="{25889090-6640-48A1-907F-703FE642578E}" srcOrd="3" destOrd="0" presId="urn:microsoft.com/office/officeart/2018/5/layout/IconLeafLabelList"/>
    <dgm:cxn modelId="{29BEA1AB-75BB-4626-BB2D-16ABC00CF55E}" type="presParOf" srcId="{2583DCDC-ED6D-403B-AE94-0BAB275EBAFF}" destId="{F10482F7-50A5-47AE-BF87-9DF971877AAE}" srcOrd="3" destOrd="0" presId="urn:microsoft.com/office/officeart/2018/5/layout/IconLeafLabelList"/>
    <dgm:cxn modelId="{4EAF5CE9-37BE-49B9-9D02-A43D69636884}" type="presParOf" srcId="{2583DCDC-ED6D-403B-AE94-0BAB275EBAFF}" destId="{FABC94FD-6D57-47E9-84C1-54F56199F248}" srcOrd="4" destOrd="0" presId="urn:microsoft.com/office/officeart/2018/5/layout/IconLeafLabelList"/>
    <dgm:cxn modelId="{40585B26-4773-4154-B582-99C9FF151739}" type="presParOf" srcId="{FABC94FD-6D57-47E9-84C1-54F56199F248}" destId="{19B966CF-AC5A-4579-AB57-27D48A40E378}" srcOrd="0" destOrd="0" presId="urn:microsoft.com/office/officeart/2018/5/layout/IconLeafLabelList"/>
    <dgm:cxn modelId="{51856B0F-A9C1-4F33-B8E6-D8B5F46B8DBB}" type="presParOf" srcId="{FABC94FD-6D57-47E9-84C1-54F56199F248}" destId="{7F095A08-90C1-42DF-B6DC-837214502427}" srcOrd="1" destOrd="0" presId="urn:microsoft.com/office/officeart/2018/5/layout/IconLeafLabelList"/>
    <dgm:cxn modelId="{EAAFA1A2-344E-4B31-9648-D2231B7653A1}" type="presParOf" srcId="{FABC94FD-6D57-47E9-84C1-54F56199F248}" destId="{DF688E80-5857-4BA2-A1DC-4D54BF7A4A1F}" srcOrd="2" destOrd="0" presId="urn:microsoft.com/office/officeart/2018/5/layout/IconLeafLabelList"/>
    <dgm:cxn modelId="{4250D6CC-78BD-40C1-9A4B-CD1CBCFC9675}" type="presParOf" srcId="{FABC94FD-6D57-47E9-84C1-54F56199F248}" destId="{2A15B605-83FC-43C0-8B7B-C6EDB1B19482}" srcOrd="3" destOrd="0" presId="urn:microsoft.com/office/officeart/2018/5/layout/IconLeafLabelList"/>
    <dgm:cxn modelId="{A260834F-0F6D-4681-B0B0-6CAF4BBD2353}" type="presParOf" srcId="{2583DCDC-ED6D-403B-AE94-0BAB275EBAFF}" destId="{2E97E89E-D6F3-4205-A38D-E50C23AAA21B}" srcOrd="5" destOrd="0" presId="urn:microsoft.com/office/officeart/2018/5/layout/IconLeafLabelList"/>
    <dgm:cxn modelId="{38D0E4AF-2A1C-42BE-9A88-34F1BD03D3C4}" type="presParOf" srcId="{2583DCDC-ED6D-403B-AE94-0BAB275EBAFF}" destId="{F7A157D7-2AD8-4598-868C-3A0D03B6FB44}" srcOrd="6" destOrd="0" presId="urn:microsoft.com/office/officeart/2018/5/layout/IconLeafLabelList"/>
    <dgm:cxn modelId="{78720C7D-1CD3-4C95-8932-31CA150F0629}" type="presParOf" srcId="{F7A157D7-2AD8-4598-868C-3A0D03B6FB44}" destId="{1A13ADBC-D977-4F9B-95ED-00B68F9C3188}" srcOrd="0" destOrd="0" presId="urn:microsoft.com/office/officeart/2018/5/layout/IconLeafLabelList"/>
    <dgm:cxn modelId="{3C6E74C4-40D4-41B1-B5C5-3D4742D45388}" type="presParOf" srcId="{F7A157D7-2AD8-4598-868C-3A0D03B6FB44}" destId="{B61168FD-DB13-494A-B33D-A9366698E137}" srcOrd="1" destOrd="0" presId="urn:microsoft.com/office/officeart/2018/5/layout/IconLeafLabelList"/>
    <dgm:cxn modelId="{92F522A5-E23F-4CF2-BA55-239BADE36D21}" type="presParOf" srcId="{F7A157D7-2AD8-4598-868C-3A0D03B6FB44}" destId="{7B8275B6-0340-44D2-A108-D29CA5D496B3}" srcOrd="2" destOrd="0" presId="urn:microsoft.com/office/officeart/2018/5/layout/IconLeafLabelList"/>
    <dgm:cxn modelId="{451EDE9A-6E62-4F66-AAC8-4B7BED611071}" type="presParOf" srcId="{F7A157D7-2AD8-4598-868C-3A0D03B6FB44}" destId="{26736839-D0C8-4002-BBF0-F54528BAD9C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157F1A-0534-42CB-A17B-9425FDC533F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7530E0E-BB61-43AB-972D-D90011518D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Done so to prevent harmful content.</a:t>
          </a:r>
        </a:p>
      </dgm:t>
    </dgm:pt>
    <dgm:pt modelId="{6AD16F84-3F65-42A7-B24A-63D115424BB9}" type="parTrans" cxnId="{58C19DFE-5C7F-4E45-8196-E6BC889E3D2D}">
      <dgm:prSet/>
      <dgm:spPr/>
      <dgm:t>
        <a:bodyPr/>
        <a:lstStyle/>
        <a:p>
          <a:endParaRPr lang="en-US"/>
        </a:p>
      </dgm:t>
    </dgm:pt>
    <dgm:pt modelId="{5F006B19-C341-4857-B1A9-FA7C6B1C474E}" type="sibTrans" cxnId="{58C19DFE-5C7F-4E45-8196-E6BC889E3D2D}">
      <dgm:prSet/>
      <dgm:spPr/>
      <dgm:t>
        <a:bodyPr/>
        <a:lstStyle/>
        <a:p>
          <a:endParaRPr lang="en-US"/>
        </a:p>
      </dgm:t>
    </dgm:pt>
    <dgm:pt modelId="{008CC42A-3521-4D8E-8DC4-DC5DFB4E65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Gory games with no sense of purpose are banned</a:t>
          </a:r>
        </a:p>
      </dgm:t>
    </dgm:pt>
    <dgm:pt modelId="{B66D5659-04F0-426B-B784-475BF59E249E}" type="parTrans" cxnId="{00B0E11C-8C00-4123-A72C-15DC5EE724D4}">
      <dgm:prSet/>
      <dgm:spPr/>
      <dgm:t>
        <a:bodyPr/>
        <a:lstStyle/>
        <a:p>
          <a:endParaRPr lang="en-US"/>
        </a:p>
      </dgm:t>
    </dgm:pt>
    <dgm:pt modelId="{DA24EF84-6C5D-4CFF-BE42-D96563BEF394}" type="sibTrans" cxnId="{00B0E11C-8C00-4123-A72C-15DC5EE724D4}">
      <dgm:prSet/>
      <dgm:spPr/>
      <dgm:t>
        <a:bodyPr/>
        <a:lstStyle/>
        <a:p>
          <a:endParaRPr lang="en-US"/>
        </a:p>
      </dgm:t>
    </dgm:pt>
    <dgm:pt modelId="{F3A9FD33-7146-4441-AF8E-35BC02B230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Political voices sometimes are silenced by companies at competitions.</a:t>
          </a:r>
        </a:p>
      </dgm:t>
    </dgm:pt>
    <dgm:pt modelId="{D27802ED-D98F-49A8-8376-43D0A7A45A28}" type="parTrans" cxnId="{56FF99AC-5449-4085-BB68-7F6296E91F2C}">
      <dgm:prSet/>
      <dgm:spPr/>
      <dgm:t>
        <a:bodyPr/>
        <a:lstStyle/>
        <a:p>
          <a:endParaRPr lang="en-US"/>
        </a:p>
      </dgm:t>
    </dgm:pt>
    <dgm:pt modelId="{3191DC3B-DDB5-4C64-BF5D-218D79186507}" type="sibTrans" cxnId="{56FF99AC-5449-4085-BB68-7F6296E91F2C}">
      <dgm:prSet/>
      <dgm:spPr/>
      <dgm:t>
        <a:bodyPr/>
        <a:lstStyle/>
        <a:p>
          <a:endParaRPr lang="en-US"/>
        </a:p>
      </dgm:t>
    </dgm:pt>
    <dgm:pt modelId="{B184C5FE-BB40-4323-8185-9A3B51E534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Ng “Blitzchung” Wai Chung and Blizzard.</a:t>
          </a:r>
        </a:p>
      </dgm:t>
    </dgm:pt>
    <dgm:pt modelId="{7598C4A4-859A-4E78-92C7-C4B1538A7E52}" type="parTrans" cxnId="{C1187A67-AAAF-4EFD-8557-C70A16CCFEC7}">
      <dgm:prSet/>
      <dgm:spPr/>
      <dgm:t>
        <a:bodyPr/>
        <a:lstStyle/>
        <a:p>
          <a:endParaRPr lang="en-US"/>
        </a:p>
      </dgm:t>
    </dgm:pt>
    <dgm:pt modelId="{1510AAB8-FDBE-4DC9-9310-7937301B03FE}" type="sibTrans" cxnId="{C1187A67-AAAF-4EFD-8557-C70A16CCFEC7}">
      <dgm:prSet/>
      <dgm:spPr/>
      <dgm:t>
        <a:bodyPr/>
        <a:lstStyle/>
        <a:p>
          <a:endParaRPr lang="en-US"/>
        </a:p>
      </dgm:t>
    </dgm:pt>
    <dgm:pt modelId="{0E0DEB82-F5AC-465B-B345-275248413CCF}" type="pres">
      <dgm:prSet presAssocID="{19157F1A-0534-42CB-A17B-9425FDC533F7}" presName="root" presStyleCnt="0">
        <dgm:presLayoutVars>
          <dgm:dir/>
          <dgm:resizeHandles val="exact"/>
        </dgm:presLayoutVars>
      </dgm:prSet>
      <dgm:spPr/>
    </dgm:pt>
    <dgm:pt modelId="{AFA81AA4-1C30-4A29-B8D7-A44EC40C278A}" type="pres">
      <dgm:prSet presAssocID="{37530E0E-BB61-43AB-972D-D90011518D93}" presName="compNode" presStyleCnt="0"/>
      <dgm:spPr/>
    </dgm:pt>
    <dgm:pt modelId="{0B21C4D3-44D2-4363-B1DA-C7C8F1894917}" type="pres">
      <dgm:prSet presAssocID="{37530E0E-BB61-43AB-972D-D90011518D9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113520B-F9A4-4B5D-ABB4-E32CAD5B7D58}" type="pres">
      <dgm:prSet presAssocID="{37530E0E-BB61-43AB-972D-D90011518D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85CC75F1-AED6-4622-B599-850CD6E6436A}" type="pres">
      <dgm:prSet presAssocID="{37530E0E-BB61-43AB-972D-D90011518D93}" presName="spaceRect" presStyleCnt="0"/>
      <dgm:spPr/>
    </dgm:pt>
    <dgm:pt modelId="{B4ACD389-FBB6-41E8-82BD-2E2318969AAD}" type="pres">
      <dgm:prSet presAssocID="{37530E0E-BB61-43AB-972D-D90011518D93}" presName="textRect" presStyleLbl="revTx" presStyleIdx="0" presStyleCnt="4">
        <dgm:presLayoutVars>
          <dgm:chMax val="1"/>
          <dgm:chPref val="1"/>
        </dgm:presLayoutVars>
      </dgm:prSet>
      <dgm:spPr/>
    </dgm:pt>
    <dgm:pt modelId="{D5E8F20A-ACFA-4B42-8025-2A4E046F4EA5}" type="pres">
      <dgm:prSet presAssocID="{5F006B19-C341-4857-B1A9-FA7C6B1C474E}" presName="sibTrans" presStyleCnt="0"/>
      <dgm:spPr/>
    </dgm:pt>
    <dgm:pt modelId="{34D3E3B9-24F4-4A25-80BD-05F983B74579}" type="pres">
      <dgm:prSet presAssocID="{008CC42A-3521-4D8E-8DC4-DC5DFB4E6565}" presName="compNode" presStyleCnt="0"/>
      <dgm:spPr/>
    </dgm:pt>
    <dgm:pt modelId="{1E95CA53-37F5-430D-90A7-301EF4BEF84B}" type="pres">
      <dgm:prSet presAssocID="{008CC42A-3521-4D8E-8DC4-DC5DFB4E656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F03EF0F-2318-4E33-B12C-F4DDADE03249}" type="pres">
      <dgm:prSet presAssocID="{008CC42A-3521-4D8E-8DC4-DC5DFB4E656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74084A25-4795-4FA8-A9FD-14735D939B1F}" type="pres">
      <dgm:prSet presAssocID="{008CC42A-3521-4D8E-8DC4-DC5DFB4E6565}" presName="spaceRect" presStyleCnt="0"/>
      <dgm:spPr/>
    </dgm:pt>
    <dgm:pt modelId="{18C783D8-B66B-4C31-B62F-1D53368C0576}" type="pres">
      <dgm:prSet presAssocID="{008CC42A-3521-4D8E-8DC4-DC5DFB4E6565}" presName="textRect" presStyleLbl="revTx" presStyleIdx="1" presStyleCnt="4">
        <dgm:presLayoutVars>
          <dgm:chMax val="1"/>
          <dgm:chPref val="1"/>
        </dgm:presLayoutVars>
      </dgm:prSet>
      <dgm:spPr/>
    </dgm:pt>
    <dgm:pt modelId="{5907D871-114D-4C9A-9DA9-992524DB181E}" type="pres">
      <dgm:prSet presAssocID="{DA24EF84-6C5D-4CFF-BE42-D96563BEF394}" presName="sibTrans" presStyleCnt="0"/>
      <dgm:spPr/>
    </dgm:pt>
    <dgm:pt modelId="{D0922280-EF4C-45F7-81B6-3BED55A7CD2C}" type="pres">
      <dgm:prSet presAssocID="{F3A9FD33-7146-4441-AF8E-35BC02B230C7}" presName="compNode" presStyleCnt="0"/>
      <dgm:spPr/>
    </dgm:pt>
    <dgm:pt modelId="{B5B1AF67-2523-4D78-9BEE-70D884EA492F}" type="pres">
      <dgm:prSet presAssocID="{F3A9FD33-7146-4441-AF8E-35BC02B230C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FC8762F-F80F-42E2-A2A5-4D1046F3CF36}" type="pres">
      <dgm:prSet presAssocID="{F3A9FD33-7146-4441-AF8E-35BC02B230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0E38A319-F903-49B5-87A1-114C7A840279}" type="pres">
      <dgm:prSet presAssocID="{F3A9FD33-7146-4441-AF8E-35BC02B230C7}" presName="spaceRect" presStyleCnt="0"/>
      <dgm:spPr/>
    </dgm:pt>
    <dgm:pt modelId="{B27E9EEC-D3AA-469C-A235-49F88CF36919}" type="pres">
      <dgm:prSet presAssocID="{F3A9FD33-7146-4441-AF8E-35BC02B230C7}" presName="textRect" presStyleLbl="revTx" presStyleIdx="2" presStyleCnt="4">
        <dgm:presLayoutVars>
          <dgm:chMax val="1"/>
          <dgm:chPref val="1"/>
        </dgm:presLayoutVars>
      </dgm:prSet>
      <dgm:spPr/>
    </dgm:pt>
    <dgm:pt modelId="{271C5C7C-ABFD-468E-B128-DAFA7D537B22}" type="pres">
      <dgm:prSet presAssocID="{3191DC3B-DDB5-4C64-BF5D-218D79186507}" presName="sibTrans" presStyleCnt="0"/>
      <dgm:spPr/>
    </dgm:pt>
    <dgm:pt modelId="{6BFE7FE4-47AA-421A-BAA4-69BFF189E0DE}" type="pres">
      <dgm:prSet presAssocID="{B184C5FE-BB40-4323-8185-9A3B51E5345B}" presName="compNode" presStyleCnt="0"/>
      <dgm:spPr/>
    </dgm:pt>
    <dgm:pt modelId="{14E10CF8-5CD4-4BB2-A1F6-DAECCD67CB8D}" type="pres">
      <dgm:prSet presAssocID="{B184C5FE-BB40-4323-8185-9A3B51E5345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4BDCD17-E78E-42E3-BA8B-343565EF1CC7}" type="pres">
      <dgm:prSet presAssocID="{B184C5FE-BB40-4323-8185-9A3B51E5345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58C165F1-4213-4EF4-8F0B-5110681EE8CB}" type="pres">
      <dgm:prSet presAssocID="{B184C5FE-BB40-4323-8185-9A3B51E5345B}" presName="spaceRect" presStyleCnt="0"/>
      <dgm:spPr/>
    </dgm:pt>
    <dgm:pt modelId="{AA38D06F-38B9-427C-A926-DD7214EA9B1C}" type="pres">
      <dgm:prSet presAssocID="{B184C5FE-BB40-4323-8185-9A3B51E5345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0B0E11C-8C00-4123-A72C-15DC5EE724D4}" srcId="{19157F1A-0534-42CB-A17B-9425FDC533F7}" destId="{008CC42A-3521-4D8E-8DC4-DC5DFB4E6565}" srcOrd="1" destOrd="0" parTransId="{B66D5659-04F0-426B-B784-475BF59E249E}" sibTransId="{DA24EF84-6C5D-4CFF-BE42-D96563BEF394}"/>
    <dgm:cxn modelId="{A318F339-6964-4C0B-B183-E7984EE125D3}" type="presOf" srcId="{37530E0E-BB61-43AB-972D-D90011518D93}" destId="{B4ACD389-FBB6-41E8-82BD-2E2318969AAD}" srcOrd="0" destOrd="0" presId="urn:microsoft.com/office/officeart/2018/5/layout/IconLeafLabelList"/>
    <dgm:cxn modelId="{C1187A67-AAAF-4EFD-8557-C70A16CCFEC7}" srcId="{19157F1A-0534-42CB-A17B-9425FDC533F7}" destId="{B184C5FE-BB40-4323-8185-9A3B51E5345B}" srcOrd="3" destOrd="0" parTransId="{7598C4A4-859A-4E78-92C7-C4B1538A7E52}" sibTransId="{1510AAB8-FDBE-4DC9-9310-7937301B03FE}"/>
    <dgm:cxn modelId="{AE4CF849-E8DA-422A-89DA-FFA6F9B2D6ED}" type="presOf" srcId="{19157F1A-0534-42CB-A17B-9425FDC533F7}" destId="{0E0DEB82-F5AC-465B-B345-275248413CCF}" srcOrd="0" destOrd="0" presId="urn:microsoft.com/office/officeart/2018/5/layout/IconLeafLabelList"/>
    <dgm:cxn modelId="{56FF99AC-5449-4085-BB68-7F6296E91F2C}" srcId="{19157F1A-0534-42CB-A17B-9425FDC533F7}" destId="{F3A9FD33-7146-4441-AF8E-35BC02B230C7}" srcOrd="2" destOrd="0" parTransId="{D27802ED-D98F-49A8-8376-43D0A7A45A28}" sibTransId="{3191DC3B-DDB5-4C64-BF5D-218D79186507}"/>
    <dgm:cxn modelId="{F74D53B4-C34C-4964-BCD4-7A754C1AF13F}" type="presOf" srcId="{F3A9FD33-7146-4441-AF8E-35BC02B230C7}" destId="{B27E9EEC-D3AA-469C-A235-49F88CF36919}" srcOrd="0" destOrd="0" presId="urn:microsoft.com/office/officeart/2018/5/layout/IconLeafLabelList"/>
    <dgm:cxn modelId="{593336C4-11A6-439A-8C30-19547707DE38}" type="presOf" srcId="{008CC42A-3521-4D8E-8DC4-DC5DFB4E6565}" destId="{18C783D8-B66B-4C31-B62F-1D53368C0576}" srcOrd="0" destOrd="0" presId="urn:microsoft.com/office/officeart/2018/5/layout/IconLeafLabelList"/>
    <dgm:cxn modelId="{F4206DE8-9538-460A-B494-33E44F57DD84}" type="presOf" srcId="{B184C5FE-BB40-4323-8185-9A3B51E5345B}" destId="{AA38D06F-38B9-427C-A926-DD7214EA9B1C}" srcOrd="0" destOrd="0" presId="urn:microsoft.com/office/officeart/2018/5/layout/IconLeafLabelList"/>
    <dgm:cxn modelId="{58C19DFE-5C7F-4E45-8196-E6BC889E3D2D}" srcId="{19157F1A-0534-42CB-A17B-9425FDC533F7}" destId="{37530E0E-BB61-43AB-972D-D90011518D93}" srcOrd="0" destOrd="0" parTransId="{6AD16F84-3F65-42A7-B24A-63D115424BB9}" sibTransId="{5F006B19-C341-4857-B1A9-FA7C6B1C474E}"/>
    <dgm:cxn modelId="{4378EFF5-58C7-49AA-A96D-3C445E9856B2}" type="presParOf" srcId="{0E0DEB82-F5AC-465B-B345-275248413CCF}" destId="{AFA81AA4-1C30-4A29-B8D7-A44EC40C278A}" srcOrd="0" destOrd="0" presId="urn:microsoft.com/office/officeart/2018/5/layout/IconLeafLabelList"/>
    <dgm:cxn modelId="{96B1848E-A2CD-413E-B3B4-533EC3D11C7F}" type="presParOf" srcId="{AFA81AA4-1C30-4A29-B8D7-A44EC40C278A}" destId="{0B21C4D3-44D2-4363-B1DA-C7C8F1894917}" srcOrd="0" destOrd="0" presId="urn:microsoft.com/office/officeart/2018/5/layout/IconLeafLabelList"/>
    <dgm:cxn modelId="{CABB2A11-3C65-407A-BDBD-94BF374C9124}" type="presParOf" srcId="{AFA81AA4-1C30-4A29-B8D7-A44EC40C278A}" destId="{B113520B-F9A4-4B5D-ABB4-E32CAD5B7D58}" srcOrd="1" destOrd="0" presId="urn:microsoft.com/office/officeart/2018/5/layout/IconLeafLabelList"/>
    <dgm:cxn modelId="{BB18CFC8-68AC-4847-955E-E5B303DD8690}" type="presParOf" srcId="{AFA81AA4-1C30-4A29-B8D7-A44EC40C278A}" destId="{85CC75F1-AED6-4622-B599-850CD6E6436A}" srcOrd="2" destOrd="0" presId="urn:microsoft.com/office/officeart/2018/5/layout/IconLeafLabelList"/>
    <dgm:cxn modelId="{76AE2DD5-FEFB-4B79-AA2D-DF33F259ABD1}" type="presParOf" srcId="{AFA81AA4-1C30-4A29-B8D7-A44EC40C278A}" destId="{B4ACD389-FBB6-41E8-82BD-2E2318969AAD}" srcOrd="3" destOrd="0" presId="urn:microsoft.com/office/officeart/2018/5/layout/IconLeafLabelList"/>
    <dgm:cxn modelId="{9D7FC3CD-D21C-48E0-90D7-8DFB66ED1894}" type="presParOf" srcId="{0E0DEB82-F5AC-465B-B345-275248413CCF}" destId="{D5E8F20A-ACFA-4B42-8025-2A4E046F4EA5}" srcOrd="1" destOrd="0" presId="urn:microsoft.com/office/officeart/2018/5/layout/IconLeafLabelList"/>
    <dgm:cxn modelId="{52DF677E-4C1D-4133-AA2C-C7B6B6F53DB2}" type="presParOf" srcId="{0E0DEB82-F5AC-465B-B345-275248413CCF}" destId="{34D3E3B9-24F4-4A25-80BD-05F983B74579}" srcOrd="2" destOrd="0" presId="urn:microsoft.com/office/officeart/2018/5/layout/IconLeafLabelList"/>
    <dgm:cxn modelId="{CE22F24E-2901-4074-A680-FEDCE856F068}" type="presParOf" srcId="{34D3E3B9-24F4-4A25-80BD-05F983B74579}" destId="{1E95CA53-37F5-430D-90A7-301EF4BEF84B}" srcOrd="0" destOrd="0" presId="urn:microsoft.com/office/officeart/2018/5/layout/IconLeafLabelList"/>
    <dgm:cxn modelId="{2918C259-BC49-4F66-98AF-2F6C46202B82}" type="presParOf" srcId="{34D3E3B9-24F4-4A25-80BD-05F983B74579}" destId="{0F03EF0F-2318-4E33-B12C-F4DDADE03249}" srcOrd="1" destOrd="0" presId="urn:microsoft.com/office/officeart/2018/5/layout/IconLeafLabelList"/>
    <dgm:cxn modelId="{AA7CC461-9E40-4B83-BC45-8497E7A98B4E}" type="presParOf" srcId="{34D3E3B9-24F4-4A25-80BD-05F983B74579}" destId="{74084A25-4795-4FA8-A9FD-14735D939B1F}" srcOrd="2" destOrd="0" presId="urn:microsoft.com/office/officeart/2018/5/layout/IconLeafLabelList"/>
    <dgm:cxn modelId="{5496C140-FEE5-4BF0-84D8-ED7C351153EE}" type="presParOf" srcId="{34D3E3B9-24F4-4A25-80BD-05F983B74579}" destId="{18C783D8-B66B-4C31-B62F-1D53368C0576}" srcOrd="3" destOrd="0" presId="urn:microsoft.com/office/officeart/2018/5/layout/IconLeafLabelList"/>
    <dgm:cxn modelId="{85CB58F1-87E7-4238-A307-96F86E03FC13}" type="presParOf" srcId="{0E0DEB82-F5AC-465B-B345-275248413CCF}" destId="{5907D871-114D-4C9A-9DA9-992524DB181E}" srcOrd="3" destOrd="0" presId="urn:microsoft.com/office/officeart/2018/5/layout/IconLeafLabelList"/>
    <dgm:cxn modelId="{9A63E33C-C8FC-4CBF-86F4-2D0297396667}" type="presParOf" srcId="{0E0DEB82-F5AC-465B-B345-275248413CCF}" destId="{D0922280-EF4C-45F7-81B6-3BED55A7CD2C}" srcOrd="4" destOrd="0" presId="urn:microsoft.com/office/officeart/2018/5/layout/IconLeafLabelList"/>
    <dgm:cxn modelId="{D5438991-3204-4882-90FC-2E79BA3FCA38}" type="presParOf" srcId="{D0922280-EF4C-45F7-81B6-3BED55A7CD2C}" destId="{B5B1AF67-2523-4D78-9BEE-70D884EA492F}" srcOrd="0" destOrd="0" presId="urn:microsoft.com/office/officeart/2018/5/layout/IconLeafLabelList"/>
    <dgm:cxn modelId="{4458B132-2F6E-4445-ACFB-89E5FB38DDAC}" type="presParOf" srcId="{D0922280-EF4C-45F7-81B6-3BED55A7CD2C}" destId="{3FC8762F-F80F-42E2-A2A5-4D1046F3CF36}" srcOrd="1" destOrd="0" presId="urn:microsoft.com/office/officeart/2018/5/layout/IconLeafLabelList"/>
    <dgm:cxn modelId="{950306FE-03F7-45D5-B7AC-B4B546EFD8A5}" type="presParOf" srcId="{D0922280-EF4C-45F7-81B6-3BED55A7CD2C}" destId="{0E38A319-F903-49B5-87A1-114C7A840279}" srcOrd="2" destOrd="0" presId="urn:microsoft.com/office/officeart/2018/5/layout/IconLeafLabelList"/>
    <dgm:cxn modelId="{42707D40-479F-425F-A87D-C4CF99D0D2D4}" type="presParOf" srcId="{D0922280-EF4C-45F7-81B6-3BED55A7CD2C}" destId="{B27E9EEC-D3AA-469C-A235-49F88CF36919}" srcOrd="3" destOrd="0" presId="urn:microsoft.com/office/officeart/2018/5/layout/IconLeafLabelList"/>
    <dgm:cxn modelId="{CF842F38-6A09-4181-AE34-E98E1F9209DF}" type="presParOf" srcId="{0E0DEB82-F5AC-465B-B345-275248413CCF}" destId="{271C5C7C-ABFD-468E-B128-DAFA7D537B22}" srcOrd="5" destOrd="0" presId="urn:microsoft.com/office/officeart/2018/5/layout/IconLeafLabelList"/>
    <dgm:cxn modelId="{499BFF73-354C-4230-9511-FA732F0AEB69}" type="presParOf" srcId="{0E0DEB82-F5AC-465B-B345-275248413CCF}" destId="{6BFE7FE4-47AA-421A-BAA4-69BFF189E0DE}" srcOrd="6" destOrd="0" presId="urn:microsoft.com/office/officeart/2018/5/layout/IconLeafLabelList"/>
    <dgm:cxn modelId="{A7EADDF3-FE73-499E-85B5-B35655414A91}" type="presParOf" srcId="{6BFE7FE4-47AA-421A-BAA4-69BFF189E0DE}" destId="{14E10CF8-5CD4-4BB2-A1F6-DAECCD67CB8D}" srcOrd="0" destOrd="0" presId="urn:microsoft.com/office/officeart/2018/5/layout/IconLeafLabelList"/>
    <dgm:cxn modelId="{3D5CC983-AF3A-4880-8AF0-6FE3F94AD0A5}" type="presParOf" srcId="{6BFE7FE4-47AA-421A-BAA4-69BFF189E0DE}" destId="{74BDCD17-E78E-42E3-BA8B-343565EF1CC7}" srcOrd="1" destOrd="0" presId="urn:microsoft.com/office/officeart/2018/5/layout/IconLeafLabelList"/>
    <dgm:cxn modelId="{F67A30FF-6947-479D-8377-FE7923071B89}" type="presParOf" srcId="{6BFE7FE4-47AA-421A-BAA4-69BFF189E0DE}" destId="{58C165F1-4213-4EF4-8F0B-5110681EE8CB}" srcOrd="2" destOrd="0" presId="urn:microsoft.com/office/officeart/2018/5/layout/IconLeafLabelList"/>
    <dgm:cxn modelId="{6C428D6E-07D3-4567-9643-C9A278F60C7C}" type="presParOf" srcId="{6BFE7FE4-47AA-421A-BAA4-69BFF189E0DE}" destId="{AA38D06F-38B9-427C-A926-DD7214EA9B1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0B4568-D55A-412F-A90F-B83EFD37AC1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1_2" csCatId="accent1" phldr="1"/>
      <dgm:spPr/>
      <dgm:t>
        <a:bodyPr/>
        <a:lstStyle/>
        <a:p>
          <a:endParaRPr lang="en-US"/>
        </a:p>
      </dgm:t>
    </dgm:pt>
    <dgm:pt modelId="{8EB3BE10-908F-462E-8544-374BD80247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Argued that games distract people from tasks in school.</a:t>
          </a:r>
        </a:p>
      </dgm:t>
    </dgm:pt>
    <dgm:pt modelId="{A66143DA-7A3B-4C04-BD3F-60393169E5A8}" type="parTrans" cxnId="{16838323-C882-4B63-BE4C-9E70EDAB906A}">
      <dgm:prSet/>
      <dgm:spPr/>
      <dgm:t>
        <a:bodyPr/>
        <a:lstStyle/>
        <a:p>
          <a:endParaRPr lang="en-US"/>
        </a:p>
      </dgm:t>
    </dgm:pt>
    <dgm:pt modelId="{089C2CCE-6C7D-48EA-BDB7-AAF903662530}" type="sibTrans" cxnId="{16838323-C882-4B63-BE4C-9E70EDAB906A}">
      <dgm:prSet/>
      <dgm:spPr/>
      <dgm:t>
        <a:bodyPr/>
        <a:lstStyle/>
        <a:p>
          <a:endParaRPr lang="en-US"/>
        </a:p>
      </dgm:t>
    </dgm:pt>
    <dgm:pt modelId="{DD0DF3D7-3C0C-4CE6-AFBB-87F82C27E4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Students play video games in class at times if unsupervised.</a:t>
          </a:r>
        </a:p>
      </dgm:t>
    </dgm:pt>
    <dgm:pt modelId="{BDFCD402-0384-4BBB-9C2F-CD3D2A09E296}" type="parTrans" cxnId="{89568F3B-242D-4A5C-A663-6BCD44B7F42A}">
      <dgm:prSet/>
      <dgm:spPr/>
      <dgm:t>
        <a:bodyPr/>
        <a:lstStyle/>
        <a:p>
          <a:endParaRPr lang="en-US"/>
        </a:p>
      </dgm:t>
    </dgm:pt>
    <dgm:pt modelId="{83D113D5-98E0-4379-B78E-315E2C2DB290}" type="sibTrans" cxnId="{89568F3B-242D-4A5C-A663-6BCD44B7F42A}">
      <dgm:prSet/>
      <dgm:spPr/>
      <dgm:t>
        <a:bodyPr/>
        <a:lstStyle/>
        <a:p>
          <a:endParaRPr lang="en-US"/>
        </a:p>
      </dgm:t>
    </dgm:pt>
    <dgm:pt modelId="{4F8284F8-1437-44FE-B97B-8E6690B248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However, can be used to teach students with programs.</a:t>
          </a:r>
        </a:p>
      </dgm:t>
    </dgm:pt>
    <dgm:pt modelId="{D6267054-C6EB-4F64-8133-8804271BB7D6}" type="parTrans" cxnId="{E7D028A5-414A-41CC-A933-FF7B7868FE9E}">
      <dgm:prSet/>
      <dgm:spPr/>
      <dgm:t>
        <a:bodyPr/>
        <a:lstStyle/>
        <a:p>
          <a:endParaRPr lang="en-US"/>
        </a:p>
      </dgm:t>
    </dgm:pt>
    <dgm:pt modelId="{F828C984-0AC3-42EE-BD24-12571637C2D4}" type="sibTrans" cxnId="{E7D028A5-414A-41CC-A933-FF7B7868FE9E}">
      <dgm:prSet/>
      <dgm:spPr/>
      <dgm:t>
        <a:bodyPr/>
        <a:lstStyle/>
        <a:p>
          <a:endParaRPr lang="en-US"/>
        </a:p>
      </dgm:t>
    </dgm:pt>
    <dgm:pt modelId="{C046579D-563C-4712-B3EB-CC276F2A60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EX: </a:t>
          </a:r>
          <a:r>
            <a:rPr lang="en-US" dirty="0" err="1"/>
            <a:t>ABCMouse</a:t>
          </a:r>
          <a:r>
            <a:rPr lang="en-US" dirty="0"/>
            <a:t> and Adventure Academy.</a:t>
          </a:r>
        </a:p>
      </dgm:t>
    </dgm:pt>
    <dgm:pt modelId="{AAF4272B-5624-435D-B583-753A7B0B0409}" type="parTrans" cxnId="{1680E68C-6A02-402A-BA10-DEEE6715185C}">
      <dgm:prSet/>
      <dgm:spPr/>
      <dgm:t>
        <a:bodyPr/>
        <a:lstStyle/>
        <a:p>
          <a:endParaRPr lang="en-US"/>
        </a:p>
      </dgm:t>
    </dgm:pt>
    <dgm:pt modelId="{C28AA642-7CC2-4211-889F-F37CD5B78B12}" type="sibTrans" cxnId="{1680E68C-6A02-402A-BA10-DEEE6715185C}">
      <dgm:prSet/>
      <dgm:spPr/>
      <dgm:t>
        <a:bodyPr/>
        <a:lstStyle/>
        <a:p>
          <a:endParaRPr lang="en-US"/>
        </a:p>
      </dgm:t>
    </dgm:pt>
    <dgm:pt modelId="{2FDD6315-3FAC-48C3-8855-F20279AC4858}" type="pres">
      <dgm:prSet presAssocID="{060B4568-D55A-412F-A90F-B83EFD37AC1D}" presName="root" presStyleCnt="0">
        <dgm:presLayoutVars>
          <dgm:dir/>
          <dgm:resizeHandles val="exact"/>
        </dgm:presLayoutVars>
      </dgm:prSet>
      <dgm:spPr/>
    </dgm:pt>
    <dgm:pt modelId="{58209F41-38EE-46FD-A2D5-744229A7A073}" type="pres">
      <dgm:prSet presAssocID="{8EB3BE10-908F-462E-8544-374BD8024776}" presName="compNode" presStyleCnt="0"/>
      <dgm:spPr/>
    </dgm:pt>
    <dgm:pt modelId="{C6AD6633-3A36-4A02-8391-76D5ED69359D}" type="pres">
      <dgm:prSet presAssocID="{8EB3BE10-908F-462E-8544-374BD8024776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17EA4DF-DF2C-426E-AA77-C1CFE4D25338}" type="pres">
      <dgm:prSet presAssocID="{8EB3BE10-908F-462E-8544-374BD802477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3A3A9BE-D105-4093-BAB8-24AFB0BEDF8F}" type="pres">
      <dgm:prSet presAssocID="{8EB3BE10-908F-462E-8544-374BD8024776}" presName="spaceRect" presStyleCnt="0"/>
      <dgm:spPr/>
    </dgm:pt>
    <dgm:pt modelId="{6BE221FB-8CE0-4D91-BFE0-CF0B1EA0E12D}" type="pres">
      <dgm:prSet presAssocID="{8EB3BE10-908F-462E-8544-374BD8024776}" presName="textRect" presStyleLbl="revTx" presStyleIdx="0" presStyleCnt="4">
        <dgm:presLayoutVars>
          <dgm:chMax val="1"/>
          <dgm:chPref val="1"/>
        </dgm:presLayoutVars>
      </dgm:prSet>
      <dgm:spPr/>
    </dgm:pt>
    <dgm:pt modelId="{DE014AAE-B397-43FF-81CA-DB389EA6CA8F}" type="pres">
      <dgm:prSet presAssocID="{089C2CCE-6C7D-48EA-BDB7-AAF903662530}" presName="sibTrans" presStyleCnt="0"/>
      <dgm:spPr/>
    </dgm:pt>
    <dgm:pt modelId="{2CCA6900-1495-43DB-BFC9-84D384C9F8D6}" type="pres">
      <dgm:prSet presAssocID="{DD0DF3D7-3C0C-4CE6-AFBB-87F82C27E4F3}" presName="compNode" presStyleCnt="0"/>
      <dgm:spPr/>
    </dgm:pt>
    <dgm:pt modelId="{CD76CA02-9F92-4874-A1C7-C503F249C642}" type="pres">
      <dgm:prSet presAssocID="{DD0DF3D7-3C0C-4CE6-AFBB-87F82C27E4F3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D087B88-E088-49B1-90EE-43F26C4C9780}" type="pres">
      <dgm:prSet presAssocID="{DD0DF3D7-3C0C-4CE6-AFBB-87F82C27E4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AD16107-2EB5-4222-8357-1F3EA6C5A22D}" type="pres">
      <dgm:prSet presAssocID="{DD0DF3D7-3C0C-4CE6-AFBB-87F82C27E4F3}" presName="spaceRect" presStyleCnt="0"/>
      <dgm:spPr/>
    </dgm:pt>
    <dgm:pt modelId="{1BD6D5D4-FC67-4E04-98CC-091EFB06EA4A}" type="pres">
      <dgm:prSet presAssocID="{DD0DF3D7-3C0C-4CE6-AFBB-87F82C27E4F3}" presName="textRect" presStyleLbl="revTx" presStyleIdx="1" presStyleCnt="4">
        <dgm:presLayoutVars>
          <dgm:chMax val="1"/>
          <dgm:chPref val="1"/>
        </dgm:presLayoutVars>
      </dgm:prSet>
      <dgm:spPr/>
    </dgm:pt>
    <dgm:pt modelId="{C23D8285-6DB9-4B3A-972E-067F9DFAEF70}" type="pres">
      <dgm:prSet presAssocID="{83D113D5-98E0-4379-B78E-315E2C2DB290}" presName="sibTrans" presStyleCnt="0"/>
      <dgm:spPr/>
    </dgm:pt>
    <dgm:pt modelId="{67FA95B4-0CEE-4DED-86F3-79535DEFFC86}" type="pres">
      <dgm:prSet presAssocID="{4F8284F8-1437-44FE-B97B-8E6690B248FE}" presName="compNode" presStyleCnt="0"/>
      <dgm:spPr/>
    </dgm:pt>
    <dgm:pt modelId="{AA08360C-FA53-4FAA-9653-783874DB21D6}" type="pres">
      <dgm:prSet presAssocID="{4F8284F8-1437-44FE-B97B-8E6690B248F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B6C80D3-2EEA-442D-B46A-2DF126BB81A4}" type="pres">
      <dgm:prSet presAssocID="{4F8284F8-1437-44FE-B97B-8E6690B248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6C8ABAC-F0A8-45AD-9998-3F95D380B40C}" type="pres">
      <dgm:prSet presAssocID="{4F8284F8-1437-44FE-B97B-8E6690B248FE}" presName="spaceRect" presStyleCnt="0"/>
      <dgm:spPr/>
    </dgm:pt>
    <dgm:pt modelId="{B237C3D7-2FEF-4846-ABC0-AE6F1FF4F4DD}" type="pres">
      <dgm:prSet presAssocID="{4F8284F8-1437-44FE-B97B-8E6690B248FE}" presName="textRect" presStyleLbl="revTx" presStyleIdx="2" presStyleCnt="4">
        <dgm:presLayoutVars>
          <dgm:chMax val="1"/>
          <dgm:chPref val="1"/>
        </dgm:presLayoutVars>
      </dgm:prSet>
      <dgm:spPr/>
    </dgm:pt>
    <dgm:pt modelId="{BD1CD8FD-0C83-481E-B9FE-283E8FDDAFC2}" type="pres">
      <dgm:prSet presAssocID="{F828C984-0AC3-42EE-BD24-12571637C2D4}" presName="sibTrans" presStyleCnt="0"/>
      <dgm:spPr/>
    </dgm:pt>
    <dgm:pt modelId="{40AE0B23-A4C2-40EB-A311-05F5B862C44E}" type="pres">
      <dgm:prSet presAssocID="{C046579D-563C-4712-B3EB-CC276F2A6052}" presName="compNode" presStyleCnt="0"/>
      <dgm:spPr/>
    </dgm:pt>
    <dgm:pt modelId="{745ADC61-3640-404B-9BA0-4486100755EF}" type="pres">
      <dgm:prSet presAssocID="{C046579D-563C-4712-B3EB-CC276F2A6052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7074B2C-F498-4994-8CBA-36C61F5D6C21}" type="pres">
      <dgm:prSet presAssocID="{C046579D-563C-4712-B3EB-CC276F2A605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B906AF49-E7FF-4D5A-BBDA-9467D7FC77F6}" type="pres">
      <dgm:prSet presAssocID="{C046579D-563C-4712-B3EB-CC276F2A6052}" presName="spaceRect" presStyleCnt="0"/>
      <dgm:spPr/>
    </dgm:pt>
    <dgm:pt modelId="{A2A5DA64-5BF6-4601-AABB-CE8B15A01218}" type="pres">
      <dgm:prSet presAssocID="{C046579D-563C-4712-B3EB-CC276F2A605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96C3C06-3FB7-4512-BB29-045F124ECFA5}" type="presOf" srcId="{8EB3BE10-908F-462E-8544-374BD8024776}" destId="{6BE221FB-8CE0-4D91-BFE0-CF0B1EA0E12D}" srcOrd="0" destOrd="0" presId="urn:microsoft.com/office/officeart/2018/5/layout/IconLeafLabelList"/>
    <dgm:cxn modelId="{7444BB19-65A0-4ED5-8B94-AB745226FAB2}" type="presOf" srcId="{060B4568-D55A-412F-A90F-B83EFD37AC1D}" destId="{2FDD6315-3FAC-48C3-8855-F20279AC4858}" srcOrd="0" destOrd="0" presId="urn:microsoft.com/office/officeart/2018/5/layout/IconLeafLabelList"/>
    <dgm:cxn modelId="{16838323-C882-4B63-BE4C-9E70EDAB906A}" srcId="{060B4568-D55A-412F-A90F-B83EFD37AC1D}" destId="{8EB3BE10-908F-462E-8544-374BD8024776}" srcOrd="0" destOrd="0" parTransId="{A66143DA-7A3B-4C04-BD3F-60393169E5A8}" sibTransId="{089C2CCE-6C7D-48EA-BDB7-AAF903662530}"/>
    <dgm:cxn modelId="{6B56A62B-DA41-41F0-BF1A-A5D02576F8D2}" type="presOf" srcId="{DD0DF3D7-3C0C-4CE6-AFBB-87F82C27E4F3}" destId="{1BD6D5D4-FC67-4E04-98CC-091EFB06EA4A}" srcOrd="0" destOrd="0" presId="urn:microsoft.com/office/officeart/2018/5/layout/IconLeafLabelList"/>
    <dgm:cxn modelId="{F1680B2E-D365-4C38-AD37-6CB5977E44D9}" type="presOf" srcId="{4F8284F8-1437-44FE-B97B-8E6690B248FE}" destId="{B237C3D7-2FEF-4846-ABC0-AE6F1FF4F4DD}" srcOrd="0" destOrd="0" presId="urn:microsoft.com/office/officeart/2018/5/layout/IconLeafLabelList"/>
    <dgm:cxn modelId="{89568F3B-242D-4A5C-A663-6BCD44B7F42A}" srcId="{060B4568-D55A-412F-A90F-B83EFD37AC1D}" destId="{DD0DF3D7-3C0C-4CE6-AFBB-87F82C27E4F3}" srcOrd="1" destOrd="0" parTransId="{BDFCD402-0384-4BBB-9C2F-CD3D2A09E296}" sibTransId="{83D113D5-98E0-4379-B78E-315E2C2DB290}"/>
    <dgm:cxn modelId="{1680E68C-6A02-402A-BA10-DEEE6715185C}" srcId="{060B4568-D55A-412F-A90F-B83EFD37AC1D}" destId="{C046579D-563C-4712-B3EB-CC276F2A6052}" srcOrd="3" destOrd="0" parTransId="{AAF4272B-5624-435D-B583-753A7B0B0409}" sibTransId="{C28AA642-7CC2-4211-889F-F37CD5B78B12}"/>
    <dgm:cxn modelId="{2181019D-53A4-419D-B46B-63B4046570E3}" type="presOf" srcId="{C046579D-563C-4712-B3EB-CC276F2A6052}" destId="{A2A5DA64-5BF6-4601-AABB-CE8B15A01218}" srcOrd="0" destOrd="0" presId="urn:microsoft.com/office/officeart/2018/5/layout/IconLeafLabelList"/>
    <dgm:cxn modelId="{E7D028A5-414A-41CC-A933-FF7B7868FE9E}" srcId="{060B4568-D55A-412F-A90F-B83EFD37AC1D}" destId="{4F8284F8-1437-44FE-B97B-8E6690B248FE}" srcOrd="2" destOrd="0" parTransId="{D6267054-C6EB-4F64-8133-8804271BB7D6}" sibTransId="{F828C984-0AC3-42EE-BD24-12571637C2D4}"/>
    <dgm:cxn modelId="{23AD47C0-9726-4BAD-851A-A9B8F8B0975F}" type="presParOf" srcId="{2FDD6315-3FAC-48C3-8855-F20279AC4858}" destId="{58209F41-38EE-46FD-A2D5-744229A7A073}" srcOrd="0" destOrd="0" presId="urn:microsoft.com/office/officeart/2018/5/layout/IconLeafLabelList"/>
    <dgm:cxn modelId="{D4F85658-C437-4284-92CB-FD6E2C22B54A}" type="presParOf" srcId="{58209F41-38EE-46FD-A2D5-744229A7A073}" destId="{C6AD6633-3A36-4A02-8391-76D5ED69359D}" srcOrd="0" destOrd="0" presId="urn:microsoft.com/office/officeart/2018/5/layout/IconLeafLabelList"/>
    <dgm:cxn modelId="{C6E77F3D-D8EF-4E58-B122-A98A3027AF85}" type="presParOf" srcId="{58209F41-38EE-46FD-A2D5-744229A7A073}" destId="{F17EA4DF-DF2C-426E-AA77-C1CFE4D25338}" srcOrd="1" destOrd="0" presId="urn:microsoft.com/office/officeart/2018/5/layout/IconLeafLabelList"/>
    <dgm:cxn modelId="{DC83DAD3-3BE7-41F8-9B97-AFC4CA7707FE}" type="presParOf" srcId="{58209F41-38EE-46FD-A2D5-744229A7A073}" destId="{23A3A9BE-D105-4093-BAB8-24AFB0BEDF8F}" srcOrd="2" destOrd="0" presId="urn:microsoft.com/office/officeart/2018/5/layout/IconLeafLabelList"/>
    <dgm:cxn modelId="{2325044C-E5B9-422F-A9E6-4DB10E8FFC8E}" type="presParOf" srcId="{58209F41-38EE-46FD-A2D5-744229A7A073}" destId="{6BE221FB-8CE0-4D91-BFE0-CF0B1EA0E12D}" srcOrd="3" destOrd="0" presId="urn:microsoft.com/office/officeart/2018/5/layout/IconLeafLabelList"/>
    <dgm:cxn modelId="{EC7B099C-3355-4C96-89C2-57742633D90E}" type="presParOf" srcId="{2FDD6315-3FAC-48C3-8855-F20279AC4858}" destId="{DE014AAE-B397-43FF-81CA-DB389EA6CA8F}" srcOrd="1" destOrd="0" presId="urn:microsoft.com/office/officeart/2018/5/layout/IconLeafLabelList"/>
    <dgm:cxn modelId="{07A34D56-1544-4F6A-81FF-F1A607E7AB4D}" type="presParOf" srcId="{2FDD6315-3FAC-48C3-8855-F20279AC4858}" destId="{2CCA6900-1495-43DB-BFC9-84D384C9F8D6}" srcOrd="2" destOrd="0" presId="urn:microsoft.com/office/officeart/2018/5/layout/IconLeafLabelList"/>
    <dgm:cxn modelId="{A0FDB1B5-C3A3-4761-ACCD-1920693099C6}" type="presParOf" srcId="{2CCA6900-1495-43DB-BFC9-84D384C9F8D6}" destId="{CD76CA02-9F92-4874-A1C7-C503F249C642}" srcOrd="0" destOrd="0" presId="urn:microsoft.com/office/officeart/2018/5/layout/IconLeafLabelList"/>
    <dgm:cxn modelId="{E6DFDBB4-0743-438A-8127-2A65D088F53D}" type="presParOf" srcId="{2CCA6900-1495-43DB-BFC9-84D384C9F8D6}" destId="{9D087B88-E088-49B1-90EE-43F26C4C9780}" srcOrd="1" destOrd="0" presId="urn:microsoft.com/office/officeart/2018/5/layout/IconLeafLabelList"/>
    <dgm:cxn modelId="{67252E79-A87B-4556-8DE4-FAC8AC49DCFD}" type="presParOf" srcId="{2CCA6900-1495-43DB-BFC9-84D384C9F8D6}" destId="{3AD16107-2EB5-4222-8357-1F3EA6C5A22D}" srcOrd="2" destOrd="0" presId="urn:microsoft.com/office/officeart/2018/5/layout/IconLeafLabelList"/>
    <dgm:cxn modelId="{4D4D2E79-ECF4-49C7-8A1A-1A3729F16185}" type="presParOf" srcId="{2CCA6900-1495-43DB-BFC9-84D384C9F8D6}" destId="{1BD6D5D4-FC67-4E04-98CC-091EFB06EA4A}" srcOrd="3" destOrd="0" presId="urn:microsoft.com/office/officeart/2018/5/layout/IconLeafLabelList"/>
    <dgm:cxn modelId="{B06D0051-9E78-4091-8DCD-17A7DFA922D4}" type="presParOf" srcId="{2FDD6315-3FAC-48C3-8855-F20279AC4858}" destId="{C23D8285-6DB9-4B3A-972E-067F9DFAEF70}" srcOrd="3" destOrd="0" presId="urn:microsoft.com/office/officeart/2018/5/layout/IconLeafLabelList"/>
    <dgm:cxn modelId="{EEA7D922-D1DE-462B-8304-8141DF26320F}" type="presParOf" srcId="{2FDD6315-3FAC-48C3-8855-F20279AC4858}" destId="{67FA95B4-0CEE-4DED-86F3-79535DEFFC86}" srcOrd="4" destOrd="0" presId="urn:microsoft.com/office/officeart/2018/5/layout/IconLeafLabelList"/>
    <dgm:cxn modelId="{F76E5F4D-88EA-44EF-9EFD-6CE1E0933305}" type="presParOf" srcId="{67FA95B4-0CEE-4DED-86F3-79535DEFFC86}" destId="{AA08360C-FA53-4FAA-9653-783874DB21D6}" srcOrd="0" destOrd="0" presId="urn:microsoft.com/office/officeart/2018/5/layout/IconLeafLabelList"/>
    <dgm:cxn modelId="{6991D004-415A-4417-9E2B-AAE1D2EAD41F}" type="presParOf" srcId="{67FA95B4-0CEE-4DED-86F3-79535DEFFC86}" destId="{CB6C80D3-2EEA-442D-B46A-2DF126BB81A4}" srcOrd="1" destOrd="0" presId="urn:microsoft.com/office/officeart/2018/5/layout/IconLeafLabelList"/>
    <dgm:cxn modelId="{E69FFC4C-98F4-49F0-A5DF-CB5F5D530343}" type="presParOf" srcId="{67FA95B4-0CEE-4DED-86F3-79535DEFFC86}" destId="{86C8ABAC-F0A8-45AD-9998-3F95D380B40C}" srcOrd="2" destOrd="0" presId="urn:microsoft.com/office/officeart/2018/5/layout/IconLeafLabelList"/>
    <dgm:cxn modelId="{CA4B741E-9AA5-4A64-A325-DDCD6ED9A7DD}" type="presParOf" srcId="{67FA95B4-0CEE-4DED-86F3-79535DEFFC86}" destId="{B237C3D7-2FEF-4846-ABC0-AE6F1FF4F4DD}" srcOrd="3" destOrd="0" presId="urn:microsoft.com/office/officeart/2018/5/layout/IconLeafLabelList"/>
    <dgm:cxn modelId="{F9A3A6B9-31AB-4511-BF0F-32984E42D0C7}" type="presParOf" srcId="{2FDD6315-3FAC-48C3-8855-F20279AC4858}" destId="{BD1CD8FD-0C83-481E-B9FE-283E8FDDAFC2}" srcOrd="5" destOrd="0" presId="urn:microsoft.com/office/officeart/2018/5/layout/IconLeafLabelList"/>
    <dgm:cxn modelId="{926635BF-0A63-4675-BB97-CBF215DDB4A3}" type="presParOf" srcId="{2FDD6315-3FAC-48C3-8855-F20279AC4858}" destId="{40AE0B23-A4C2-40EB-A311-05F5B862C44E}" srcOrd="6" destOrd="0" presId="urn:microsoft.com/office/officeart/2018/5/layout/IconLeafLabelList"/>
    <dgm:cxn modelId="{3D40BA0E-E9D3-4677-A9E5-42AEC1453F46}" type="presParOf" srcId="{40AE0B23-A4C2-40EB-A311-05F5B862C44E}" destId="{745ADC61-3640-404B-9BA0-4486100755EF}" srcOrd="0" destOrd="0" presId="urn:microsoft.com/office/officeart/2018/5/layout/IconLeafLabelList"/>
    <dgm:cxn modelId="{FB802466-AF37-4EAE-A72A-847C129EA44D}" type="presParOf" srcId="{40AE0B23-A4C2-40EB-A311-05F5B862C44E}" destId="{37074B2C-F498-4994-8CBA-36C61F5D6C21}" srcOrd="1" destOrd="0" presId="urn:microsoft.com/office/officeart/2018/5/layout/IconLeafLabelList"/>
    <dgm:cxn modelId="{A46DABAA-DBCF-491C-A5A0-0B2E18C97292}" type="presParOf" srcId="{40AE0B23-A4C2-40EB-A311-05F5B862C44E}" destId="{B906AF49-E7FF-4D5A-BBDA-9467D7FC77F6}" srcOrd="2" destOrd="0" presId="urn:microsoft.com/office/officeart/2018/5/layout/IconLeafLabelList"/>
    <dgm:cxn modelId="{DC09B25A-CC07-41CB-B477-D5A1B6E89781}" type="presParOf" srcId="{40AE0B23-A4C2-40EB-A311-05F5B862C44E}" destId="{A2A5DA64-5BF6-4601-AABB-CE8B15A0121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F89DD-1C7D-4377-996A-1ED061D8344E}">
      <dsp:nvSpPr>
        <dsp:cNvPr id="0" name=""/>
        <dsp:cNvSpPr/>
      </dsp:nvSpPr>
      <dsp:spPr>
        <a:xfrm>
          <a:off x="57854" y="123482"/>
          <a:ext cx="1256182" cy="12561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878904-6BCD-488C-A1D2-67F9D541BF02}">
      <dsp:nvSpPr>
        <dsp:cNvPr id="0" name=""/>
        <dsp:cNvSpPr/>
      </dsp:nvSpPr>
      <dsp:spPr>
        <a:xfrm>
          <a:off x="321652" y="387280"/>
          <a:ext cx="728586" cy="728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592DB-71A0-41BB-B3EE-58310949A925}">
      <dsp:nvSpPr>
        <dsp:cNvPr id="0" name=""/>
        <dsp:cNvSpPr/>
      </dsp:nvSpPr>
      <dsp:spPr>
        <a:xfrm>
          <a:off x="1583219" y="123482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Why do video games matter?</a:t>
          </a:r>
        </a:p>
      </dsp:txBody>
      <dsp:txXfrm>
        <a:off x="1583219" y="123482"/>
        <a:ext cx="2961002" cy="1256182"/>
      </dsp:txXfrm>
    </dsp:sp>
    <dsp:sp modelId="{A996DE4C-3F9D-4DE0-8EC6-E6A48FF936BD}">
      <dsp:nvSpPr>
        <dsp:cNvPr id="0" name=""/>
        <dsp:cNvSpPr/>
      </dsp:nvSpPr>
      <dsp:spPr>
        <a:xfrm>
          <a:off x="5060153" y="123482"/>
          <a:ext cx="1256182" cy="12561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94547-B370-425E-9E5A-9D2EC8F96418}">
      <dsp:nvSpPr>
        <dsp:cNvPr id="0" name=""/>
        <dsp:cNvSpPr/>
      </dsp:nvSpPr>
      <dsp:spPr>
        <a:xfrm>
          <a:off x="5323952" y="387280"/>
          <a:ext cx="728586" cy="728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502A9-1CF2-4EEC-925B-F5176AD0DD0C}">
      <dsp:nvSpPr>
        <dsp:cNvPr id="0" name=""/>
        <dsp:cNvSpPr/>
      </dsp:nvSpPr>
      <dsp:spPr>
        <a:xfrm>
          <a:off x="6585518" y="123482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Communities and Content</a:t>
          </a:r>
        </a:p>
      </dsp:txBody>
      <dsp:txXfrm>
        <a:off x="6585518" y="123482"/>
        <a:ext cx="2961002" cy="1256182"/>
      </dsp:txXfrm>
    </dsp:sp>
    <dsp:sp modelId="{C8DF17B7-4647-4469-886C-8F03B31539E0}">
      <dsp:nvSpPr>
        <dsp:cNvPr id="0" name=""/>
        <dsp:cNvSpPr/>
      </dsp:nvSpPr>
      <dsp:spPr>
        <a:xfrm>
          <a:off x="57854" y="1944828"/>
          <a:ext cx="1256182" cy="12561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D01F9-7B9D-4F6E-A939-3A4F4555F110}">
      <dsp:nvSpPr>
        <dsp:cNvPr id="0" name=""/>
        <dsp:cNvSpPr/>
      </dsp:nvSpPr>
      <dsp:spPr>
        <a:xfrm>
          <a:off x="321652" y="2208627"/>
          <a:ext cx="728586" cy="728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B9042-1628-4D47-94B5-5CB937867237}">
      <dsp:nvSpPr>
        <dsp:cNvPr id="0" name=""/>
        <dsp:cNvSpPr/>
      </dsp:nvSpPr>
      <dsp:spPr>
        <a:xfrm>
          <a:off x="1583219" y="1944828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Freedom of Expression and Censorship</a:t>
          </a:r>
        </a:p>
      </dsp:txBody>
      <dsp:txXfrm>
        <a:off x="1583219" y="1944828"/>
        <a:ext cx="2961002" cy="1256182"/>
      </dsp:txXfrm>
    </dsp:sp>
    <dsp:sp modelId="{10CE6B5E-4954-4211-AAD6-78E8C9FC85FD}">
      <dsp:nvSpPr>
        <dsp:cNvPr id="0" name=""/>
        <dsp:cNvSpPr/>
      </dsp:nvSpPr>
      <dsp:spPr>
        <a:xfrm>
          <a:off x="5060153" y="1944828"/>
          <a:ext cx="1256182" cy="12561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ECE8E-3D4A-4F02-BB0F-62837DDCA9A1}">
      <dsp:nvSpPr>
        <dsp:cNvPr id="0" name=""/>
        <dsp:cNvSpPr/>
      </dsp:nvSpPr>
      <dsp:spPr>
        <a:xfrm>
          <a:off x="5323952" y="2208627"/>
          <a:ext cx="728586" cy="7285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28DE4-17DA-49F6-9467-4DB1F21B70A9}">
      <dsp:nvSpPr>
        <dsp:cNvPr id="0" name=""/>
        <dsp:cNvSpPr/>
      </dsp:nvSpPr>
      <dsp:spPr>
        <a:xfrm>
          <a:off x="6585518" y="1944828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Education</a:t>
          </a:r>
        </a:p>
      </dsp:txBody>
      <dsp:txXfrm>
        <a:off x="6585518" y="1944828"/>
        <a:ext cx="2961002" cy="12561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B4948-1B1C-49B9-A0B0-152C6B2C0BB4}">
      <dsp:nvSpPr>
        <dsp:cNvPr id="0" name=""/>
        <dsp:cNvSpPr/>
      </dsp:nvSpPr>
      <dsp:spPr>
        <a:xfrm>
          <a:off x="850022" y="1771"/>
          <a:ext cx="793476" cy="7934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BABF4-FF18-48A8-BE7E-E7CBE276A3E4}">
      <dsp:nvSpPr>
        <dsp:cNvPr id="0" name=""/>
        <dsp:cNvSpPr/>
      </dsp:nvSpPr>
      <dsp:spPr>
        <a:xfrm>
          <a:off x="1019123" y="170872"/>
          <a:ext cx="455273" cy="455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A539C-E45B-44B5-9737-6E7C2F3AF011}">
      <dsp:nvSpPr>
        <dsp:cNvPr id="0" name=""/>
        <dsp:cNvSpPr/>
      </dsp:nvSpPr>
      <dsp:spPr>
        <a:xfrm>
          <a:off x="596369" y="1042396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Gaming has a huge community with other sub-communities. </a:t>
          </a:r>
        </a:p>
      </dsp:txBody>
      <dsp:txXfrm>
        <a:off x="596369" y="1042396"/>
        <a:ext cx="1300781" cy="520312"/>
      </dsp:txXfrm>
    </dsp:sp>
    <dsp:sp modelId="{4FF07C2E-8F37-47F7-BF55-75409BEDF1F6}">
      <dsp:nvSpPr>
        <dsp:cNvPr id="0" name=""/>
        <dsp:cNvSpPr/>
      </dsp:nvSpPr>
      <dsp:spPr>
        <a:xfrm>
          <a:off x="2378440" y="1771"/>
          <a:ext cx="793476" cy="7934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86E7C-AAF1-4287-8180-492D9D3EF5F0}">
      <dsp:nvSpPr>
        <dsp:cNvPr id="0" name=""/>
        <dsp:cNvSpPr/>
      </dsp:nvSpPr>
      <dsp:spPr>
        <a:xfrm>
          <a:off x="2547541" y="170872"/>
          <a:ext cx="455273" cy="455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53FC8-B0B2-4528-9131-8AD494E615C8}">
      <dsp:nvSpPr>
        <dsp:cNvPr id="0" name=""/>
        <dsp:cNvSpPr/>
      </dsp:nvSpPr>
      <dsp:spPr>
        <a:xfrm>
          <a:off x="2124787" y="1042396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Split based on genre, console, game, and competitiveness.</a:t>
          </a:r>
        </a:p>
      </dsp:txBody>
      <dsp:txXfrm>
        <a:off x="2124787" y="1042396"/>
        <a:ext cx="1300781" cy="520312"/>
      </dsp:txXfrm>
    </dsp:sp>
    <dsp:sp modelId="{0CF7D5EA-61F6-43EA-8922-F921B0C834CD}">
      <dsp:nvSpPr>
        <dsp:cNvPr id="0" name=""/>
        <dsp:cNvSpPr/>
      </dsp:nvSpPr>
      <dsp:spPr>
        <a:xfrm>
          <a:off x="3906858" y="1771"/>
          <a:ext cx="793476" cy="7934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86E20-6357-4BD9-810D-6F286CB2D85F}">
      <dsp:nvSpPr>
        <dsp:cNvPr id="0" name=""/>
        <dsp:cNvSpPr/>
      </dsp:nvSpPr>
      <dsp:spPr>
        <a:xfrm>
          <a:off x="4075959" y="170872"/>
          <a:ext cx="455273" cy="4552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09886-93CA-463C-A46E-99C3436F9A44}">
      <dsp:nvSpPr>
        <dsp:cNvPr id="0" name=""/>
        <dsp:cNvSpPr/>
      </dsp:nvSpPr>
      <dsp:spPr>
        <a:xfrm>
          <a:off x="3653205" y="1042396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Allows for diversity and brings people together.</a:t>
          </a:r>
        </a:p>
      </dsp:txBody>
      <dsp:txXfrm>
        <a:off x="3653205" y="1042396"/>
        <a:ext cx="1300781" cy="520312"/>
      </dsp:txXfrm>
    </dsp:sp>
    <dsp:sp modelId="{84745DC0-4210-4774-8ABD-09B66477016D}">
      <dsp:nvSpPr>
        <dsp:cNvPr id="0" name=""/>
        <dsp:cNvSpPr/>
      </dsp:nvSpPr>
      <dsp:spPr>
        <a:xfrm>
          <a:off x="1614231" y="1887904"/>
          <a:ext cx="793476" cy="793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395F7-56BC-4CCF-A990-2637775D13B2}">
      <dsp:nvSpPr>
        <dsp:cNvPr id="0" name=""/>
        <dsp:cNvSpPr/>
      </dsp:nvSpPr>
      <dsp:spPr>
        <a:xfrm>
          <a:off x="1783332" y="2057005"/>
          <a:ext cx="455273" cy="4552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EA23C-C5F5-4BA6-BE14-0398DD215AE0}">
      <dsp:nvSpPr>
        <dsp:cNvPr id="0" name=""/>
        <dsp:cNvSpPr/>
      </dsp:nvSpPr>
      <dsp:spPr>
        <a:xfrm>
          <a:off x="1360578" y="2928529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People can be anonymous, play, and connect with people.</a:t>
          </a:r>
        </a:p>
      </dsp:txBody>
      <dsp:txXfrm>
        <a:off x="1360578" y="2928529"/>
        <a:ext cx="1300781" cy="520312"/>
      </dsp:txXfrm>
    </dsp:sp>
    <dsp:sp modelId="{AAFD558A-2AB6-4724-BDF4-3448A52A6E1D}">
      <dsp:nvSpPr>
        <dsp:cNvPr id="0" name=""/>
        <dsp:cNvSpPr/>
      </dsp:nvSpPr>
      <dsp:spPr>
        <a:xfrm>
          <a:off x="3142649" y="1887904"/>
          <a:ext cx="793476" cy="79347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9CB4F4-FA8F-4471-8F5E-7302A9859F60}">
      <dsp:nvSpPr>
        <dsp:cNvPr id="0" name=""/>
        <dsp:cNvSpPr/>
      </dsp:nvSpPr>
      <dsp:spPr>
        <a:xfrm>
          <a:off x="3311750" y="2057005"/>
          <a:ext cx="455273" cy="4552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92D4A-163D-4EAC-A22F-9F1409FAA742}">
      <dsp:nvSpPr>
        <dsp:cNvPr id="0" name=""/>
        <dsp:cNvSpPr/>
      </dsp:nvSpPr>
      <dsp:spPr>
        <a:xfrm>
          <a:off x="2888996" y="2928529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Boosts morale</a:t>
          </a:r>
        </a:p>
      </dsp:txBody>
      <dsp:txXfrm>
        <a:off x="2888996" y="2928529"/>
        <a:ext cx="1300781" cy="520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F36A6-01C3-4A03-8823-BECD41CBDF24}">
      <dsp:nvSpPr>
        <dsp:cNvPr id="0" name=""/>
        <dsp:cNvSpPr/>
      </dsp:nvSpPr>
      <dsp:spPr>
        <a:xfrm>
          <a:off x="904865" y="215730"/>
          <a:ext cx="601171" cy="601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43541-F1CD-415E-A34B-6961128D8A11}">
      <dsp:nvSpPr>
        <dsp:cNvPr id="0" name=""/>
        <dsp:cNvSpPr/>
      </dsp:nvSpPr>
      <dsp:spPr>
        <a:xfrm>
          <a:off x="537483" y="1023939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Some issues argues by people is the negative impact these communities can have. </a:t>
          </a:r>
        </a:p>
      </dsp:txBody>
      <dsp:txXfrm>
        <a:off x="537483" y="1023939"/>
        <a:ext cx="1335937" cy="534375"/>
      </dsp:txXfrm>
    </dsp:sp>
    <dsp:sp modelId="{B913C05C-BAE6-4929-8E0C-DA593B8F54AE}">
      <dsp:nvSpPr>
        <dsp:cNvPr id="0" name=""/>
        <dsp:cNvSpPr/>
      </dsp:nvSpPr>
      <dsp:spPr>
        <a:xfrm>
          <a:off x="2474592" y="215730"/>
          <a:ext cx="601171" cy="601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E2BC5-0D6E-4EFB-95F9-FB1233178BAF}">
      <dsp:nvSpPr>
        <dsp:cNvPr id="0" name=""/>
        <dsp:cNvSpPr/>
      </dsp:nvSpPr>
      <dsp:spPr>
        <a:xfrm>
          <a:off x="2107209" y="1023939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League of Legends and toxicity</a:t>
          </a:r>
        </a:p>
      </dsp:txBody>
      <dsp:txXfrm>
        <a:off x="2107209" y="1023939"/>
        <a:ext cx="1335937" cy="534375"/>
      </dsp:txXfrm>
    </dsp:sp>
    <dsp:sp modelId="{D4C6A15D-422B-45F0-8EE8-538AB1E15015}">
      <dsp:nvSpPr>
        <dsp:cNvPr id="0" name=""/>
        <dsp:cNvSpPr/>
      </dsp:nvSpPr>
      <dsp:spPr>
        <a:xfrm>
          <a:off x="4044319" y="215730"/>
          <a:ext cx="601171" cy="601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AB7D0-E949-4997-B7DD-3241E5A56D59}">
      <dsp:nvSpPr>
        <dsp:cNvPr id="0" name=""/>
        <dsp:cNvSpPr/>
      </dsp:nvSpPr>
      <dsp:spPr>
        <a:xfrm>
          <a:off x="3676936" y="1023939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One of the biggest MOBA’s in the world, but has a huge toxicity issue</a:t>
          </a:r>
        </a:p>
      </dsp:txBody>
      <dsp:txXfrm>
        <a:off x="3676936" y="1023939"/>
        <a:ext cx="1335937" cy="534375"/>
      </dsp:txXfrm>
    </dsp:sp>
    <dsp:sp modelId="{B049627E-F536-4EE2-B1D1-6646BADA2DEE}">
      <dsp:nvSpPr>
        <dsp:cNvPr id="0" name=""/>
        <dsp:cNvSpPr/>
      </dsp:nvSpPr>
      <dsp:spPr>
        <a:xfrm>
          <a:off x="1689729" y="1892298"/>
          <a:ext cx="601171" cy="601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3F48C-9983-4F46-B21C-95142EE9A3FB}">
      <dsp:nvSpPr>
        <dsp:cNvPr id="0" name=""/>
        <dsp:cNvSpPr/>
      </dsp:nvSpPr>
      <dsp:spPr>
        <a:xfrm>
          <a:off x="1322346" y="2700507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Tyler1 is a well known, but toxic streamer.</a:t>
          </a:r>
        </a:p>
      </dsp:txBody>
      <dsp:txXfrm>
        <a:off x="1322346" y="2700507"/>
        <a:ext cx="1335937" cy="534375"/>
      </dsp:txXfrm>
    </dsp:sp>
    <dsp:sp modelId="{9B863125-17B7-4CD7-B79A-C350E4A6F333}">
      <dsp:nvSpPr>
        <dsp:cNvPr id="0" name=""/>
        <dsp:cNvSpPr/>
      </dsp:nvSpPr>
      <dsp:spPr>
        <a:xfrm>
          <a:off x="3259455" y="1892298"/>
          <a:ext cx="601171" cy="601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2B427-4415-4844-BA66-4659AF2F9B04}">
      <dsp:nvSpPr>
        <dsp:cNvPr id="0" name=""/>
        <dsp:cNvSpPr/>
      </dsp:nvSpPr>
      <dsp:spPr>
        <a:xfrm>
          <a:off x="2892073" y="2700507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Banned, but unbanned after being “reformed.”</a:t>
          </a:r>
        </a:p>
      </dsp:txBody>
      <dsp:txXfrm>
        <a:off x="2892073" y="2700507"/>
        <a:ext cx="1335937" cy="534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88C56-3BEA-4E34-9F58-F598B9BF5451}">
      <dsp:nvSpPr>
        <dsp:cNvPr id="0" name=""/>
        <dsp:cNvSpPr/>
      </dsp:nvSpPr>
      <dsp:spPr>
        <a:xfrm>
          <a:off x="925158" y="1771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F25A4-B69D-4EE6-AEEC-5666C6ED6A8E}">
      <dsp:nvSpPr>
        <dsp:cNvPr id="0" name=""/>
        <dsp:cNvSpPr/>
      </dsp:nvSpPr>
      <dsp:spPr>
        <a:xfrm>
          <a:off x="1094260" y="170872"/>
          <a:ext cx="455273" cy="455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0D359-6243-44D2-8689-BE2868403992}">
      <dsp:nvSpPr>
        <dsp:cNvPr id="0" name=""/>
        <dsp:cNvSpPr/>
      </dsp:nvSpPr>
      <dsp:spPr>
        <a:xfrm>
          <a:off x="671506" y="1042396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Allows people to voice thoughts.</a:t>
          </a:r>
        </a:p>
      </dsp:txBody>
      <dsp:txXfrm>
        <a:off x="671506" y="1042396"/>
        <a:ext cx="1300781" cy="520312"/>
      </dsp:txXfrm>
    </dsp:sp>
    <dsp:sp modelId="{4FEC238E-98A3-456E-BEC9-63751FF0CABD}">
      <dsp:nvSpPr>
        <dsp:cNvPr id="0" name=""/>
        <dsp:cNvSpPr/>
      </dsp:nvSpPr>
      <dsp:spPr>
        <a:xfrm>
          <a:off x="2453576" y="1771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-1130992"/>
            <a:satOff val="3728"/>
            <a:lumOff val="39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7E88B-0A35-4CD4-9B52-0C150962FE6D}">
      <dsp:nvSpPr>
        <dsp:cNvPr id="0" name=""/>
        <dsp:cNvSpPr/>
      </dsp:nvSpPr>
      <dsp:spPr>
        <a:xfrm>
          <a:off x="2622678" y="170872"/>
          <a:ext cx="455273" cy="455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89090-6640-48A1-907F-703FE642578E}">
      <dsp:nvSpPr>
        <dsp:cNvPr id="0" name=""/>
        <dsp:cNvSpPr/>
      </dsp:nvSpPr>
      <dsp:spPr>
        <a:xfrm>
          <a:off x="2199924" y="1042396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Games made with different purposes.</a:t>
          </a:r>
        </a:p>
      </dsp:txBody>
      <dsp:txXfrm>
        <a:off x="2199924" y="1042396"/>
        <a:ext cx="1300781" cy="520312"/>
      </dsp:txXfrm>
    </dsp:sp>
    <dsp:sp modelId="{19B966CF-AC5A-4579-AB57-27D48A40E378}">
      <dsp:nvSpPr>
        <dsp:cNvPr id="0" name=""/>
        <dsp:cNvSpPr/>
      </dsp:nvSpPr>
      <dsp:spPr>
        <a:xfrm>
          <a:off x="925158" y="1887904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-2261984"/>
            <a:satOff val="7457"/>
            <a:lumOff val="79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95A08-90C1-42DF-B6DC-837214502427}">
      <dsp:nvSpPr>
        <dsp:cNvPr id="0" name=""/>
        <dsp:cNvSpPr/>
      </dsp:nvSpPr>
      <dsp:spPr>
        <a:xfrm>
          <a:off x="1094260" y="2057005"/>
          <a:ext cx="455273" cy="4552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5B605-83FC-43C0-8B7B-C6EDB1B19482}">
      <dsp:nvSpPr>
        <dsp:cNvPr id="0" name=""/>
        <dsp:cNvSpPr/>
      </dsp:nvSpPr>
      <dsp:spPr>
        <a:xfrm>
          <a:off x="671506" y="2928529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Discuss political or philosophical questions.</a:t>
          </a:r>
        </a:p>
      </dsp:txBody>
      <dsp:txXfrm>
        <a:off x="671506" y="2928529"/>
        <a:ext cx="1300781" cy="520312"/>
      </dsp:txXfrm>
    </dsp:sp>
    <dsp:sp modelId="{1A13ADBC-D977-4F9B-95ED-00B68F9C3188}">
      <dsp:nvSpPr>
        <dsp:cNvPr id="0" name=""/>
        <dsp:cNvSpPr/>
      </dsp:nvSpPr>
      <dsp:spPr>
        <a:xfrm>
          <a:off x="2453576" y="1887904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168FD-DB13-494A-B33D-A9366698E137}">
      <dsp:nvSpPr>
        <dsp:cNvPr id="0" name=""/>
        <dsp:cNvSpPr/>
      </dsp:nvSpPr>
      <dsp:spPr>
        <a:xfrm>
          <a:off x="2622678" y="2057005"/>
          <a:ext cx="455273" cy="4552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36839-D0C8-4002-BBF0-F54528BAD9CB}">
      <dsp:nvSpPr>
        <dsp:cNvPr id="0" name=""/>
        <dsp:cNvSpPr/>
      </dsp:nvSpPr>
      <dsp:spPr>
        <a:xfrm>
          <a:off x="2199924" y="2928529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Raises awareness of issues to the public.</a:t>
          </a:r>
        </a:p>
      </dsp:txBody>
      <dsp:txXfrm>
        <a:off x="2199924" y="2928529"/>
        <a:ext cx="1300781" cy="5203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1C4D3-44D2-4363-B1DA-C7C8F1894917}">
      <dsp:nvSpPr>
        <dsp:cNvPr id="0" name=""/>
        <dsp:cNvSpPr/>
      </dsp:nvSpPr>
      <dsp:spPr>
        <a:xfrm>
          <a:off x="850022" y="1771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3520B-F9A4-4B5D-ABB4-E32CAD5B7D58}">
      <dsp:nvSpPr>
        <dsp:cNvPr id="0" name=""/>
        <dsp:cNvSpPr/>
      </dsp:nvSpPr>
      <dsp:spPr>
        <a:xfrm>
          <a:off x="1019123" y="170872"/>
          <a:ext cx="455273" cy="455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CD389-FBB6-41E8-82BD-2E2318969AAD}">
      <dsp:nvSpPr>
        <dsp:cNvPr id="0" name=""/>
        <dsp:cNvSpPr/>
      </dsp:nvSpPr>
      <dsp:spPr>
        <a:xfrm>
          <a:off x="596369" y="1042396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Done so to prevent harmful content.</a:t>
          </a:r>
        </a:p>
      </dsp:txBody>
      <dsp:txXfrm>
        <a:off x="596369" y="1042396"/>
        <a:ext cx="1300781" cy="520312"/>
      </dsp:txXfrm>
    </dsp:sp>
    <dsp:sp modelId="{1E95CA53-37F5-430D-90A7-301EF4BEF84B}">
      <dsp:nvSpPr>
        <dsp:cNvPr id="0" name=""/>
        <dsp:cNvSpPr/>
      </dsp:nvSpPr>
      <dsp:spPr>
        <a:xfrm>
          <a:off x="2378440" y="1771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3EF0F-2318-4E33-B12C-F4DDADE03249}">
      <dsp:nvSpPr>
        <dsp:cNvPr id="0" name=""/>
        <dsp:cNvSpPr/>
      </dsp:nvSpPr>
      <dsp:spPr>
        <a:xfrm>
          <a:off x="2547541" y="170872"/>
          <a:ext cx="455273" cy="455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783D8-B66B-4C31-B62F-1D53368C0576}">
      <dsp:nvSpPr>
        <dsp:cNvPr id="0" name=""/>
        <dsp:cNvSpPr/>
      </dsp:nvSpPr>
      <dsp:spPr>
        <a:xfrm>
          <a:off x="2124787" y="1042396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Gory games with no sense of purpose are banned</a:t>
          </a:r>
        </a:p>
      </dsp:txBody>
      <dsp:txXfrm>
        <a:off x="2124787" y="1042396"/>
        <a:ext cx="1300781" cy="520312"/>
      </dsp:txXfrm>
    </dsp:sp>
    <dsp:sp modelId="{B5B1AF67-2523-4D78-9BEE-70D884EA492F}">
      <dsp:nvSpPr>
        <dsp:cNvPr id="0" name=""/>
        <dsp:cNvSpPr/>
      </dsp:nvSpPr>
      <dsp:spPr>
        <a:xfrm>
          <a:off x="3906858" y="1771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8762F-F80F-42E2-A2A5-4D1046F3CF36}">
      <dsp:nvSpPr>
        <dsp:cNvPr id="0" name=""/>
        <dsp:cNvSpPr/>
      </dsp:nvSpPr>
      <dsp:spPr>
        <a:xfrm>
          <a:off x="4075959" y="170872"/>
          <a:ext cx="455273" cy="4552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E9EEC-D3AA-469C-A235-49F88CF36919}">
      <dsp:nvSpPr>
        <dsp:cNvPr id="0" name=""/>
        <dsp:cNvSpPr/>
      </dsp:nvSpPr>
      <dsp:spPr>
        <a:xfrm>
          <a:off x="3653205" y="1042396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Political voices sometimes are silenced by companies at competitions.</a:t>
          </a:r>
        </a:p>
      </dsp:txBody>
      <dsp:txXfrm>
        <a:off x="3653205" y="1042396"/>
        <a:ext cx="1300781" cy="520312"/>
      </dsp:txXfrm>
    </dsp:sp>
    <dsp:sp modelId="{14E10CF8-5CD4-4BB2-A1F6-DAECCD67CB8D}">
      <dsp:nvSpPr>
        <dsp:cNvPr id="0" name=""/>
        <dsp:cNvSpPr/>
      </dsp:nvSpPr>
      <dsp:spPr>
        <a:xfrm>
          <a:off x="2378440" y="1887904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BDCD17-E78E-42E3-BA8B-343565EF1CC7}">
      <dsp:nvSpPr>
        <dsp:cNvPr id="0" name=""/>
        <dsp:cNvSpPr/>
      </dsp:nvSpPr>
      <dsp:spPr>
        <a:xfrm>
          <a:off x="2547541" y="2057005"/>
          <a:ext cx="455273" cy="4552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8D06F-38B9-427C-A926-DD7214EA9B1C}">
      <dsp:nvSpPr>
        <dsp:cNvPr id="0" name=""/>
        <dsp:cNvSpPr/>
      </dsp:nvSpPr>
      <dsp:spPr>
        <a:xfrm>
          <a:off x="2124787" y="2928529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Ng “Blitzchung” Wai Chung and Blizzard.</a:t>
          </a:r>
        </a:p>
      </dsp:txBody>
      <dsp:txXfrm>
        <a:off x="2124787" y="2928529"/>
        <a:ext cx="1300781" cy="5203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AD6633-3A36-4A02-8391-76D5ED69359D}">
      <dsp:nvSpPr>
        <dsp:cNvPr id="0" name=""/>
        <dsp:cNvSpPr/>
      </dsp:nvSpPr>
      <dsp:spPr>
        <a:xfrm>
          <a:off x="850022" y="1771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EA4DF-DF2C-426E-AA77-C1CFE4D25338}">
      <dsp:nvSpPr>
        <dsp:cNvPr id="0" name=""/>
        <dsp:cNvSpPr/>
      </dsp:nvSpPr>
      <dsp:spPr>
        <a:xfrm>
          <a:off x="1019123" y="170872"/>
          <a:ext cx="455273" cy="455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221FB-8CE0-4D91-BFE0-CF0B1EA0E12D}">
      <dsp:nvSpPr>
        <dsp:cNvPr id="0" name=""/>
        <dsp:cNvSpPr/>
      </dsp:nvSpPr>
      <dsp:spPr>
        <a:xfrm>
          <a:off x="596369" y="1042396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Argued that games distract people from tasks in school.</a:t>
          </a:r>
        </a:p>
      </dsp:txBody>
      <dsp:txXfrm>
        <a:off x="596369" y="1042396"/>
        <a:ext cx="1300781" cy="520312"/>
      </dsp:txXfrm>
    </dsp:sp>
    <dsp:sp modelId="{CD76CA02-9F92-4874-A1C7-C503F249C642}">
      <dsp:nvSpPr>
        <dsp:cNvPr id="0" name=""/>
        <dsp:cNvSpPr/>
      </dsp:nvSpPr>
      <dsp:spPr>
        <a:xfrm>
          <a:off x="2378440" y="1771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87B88-E088-49B1-90EE-43F26C4C9780}">
      <dsp:nvSpPr>
        <dsp:cNvPr id="0" name=""/>
        <dsp:cNvSpPr/>
      </dsp:nvSpPr>
      <dsp:spPr>
        <a:xfrm>
          <a:off x="2547541" y="170872"/>
          <a:ext cx="455273" cy="455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6D5D4-FC67-4E04-98CC-091EFB06EA4A}">
      <dsp:nvSpPr>
        <dsp:cNvPr id="0" name=""/>
        <dsp:cNvSpPr/>
      </dsp:nvSpPr>
      <dsp:spPr>
        <a:xfrm>
          <a:off x="2124787" y="1042396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Students play video games in class at times if unsupervised.</a:t>
          </a:r>
        </a:p>
      </dsp:txBody>
      <dsp:txXfrm>
        <a:off x="2124787" y="1042396"/>
        <a:ext cx="1300781" cy="520312"/>
      </dsp:txXfrm>
    </dsp:sp>
    <dsp:sp modelId="{AA08360C-FA53-4FAA-9653-783874DB21D6}">
      <dsp:nvSpPr>
        <dsp:cNvPr id="0" name=""/>
        <dsp:cNvSpPr/>
      </dsp:nvSpPr>
      <dsp:spPr>
        <a:xfrm>
          <a:off x="3906858" y="1771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C80D3-2EEA-442D-B46A-2DF126BB81A4}">
      <dsp:nvSpPr>
        <dsp:cNvPr id="0" name=""/>
        <dsp:cNvSpPr/>
      </dsp:nvSpPr>
      <dsp:spPr>
        <a:xfrm>
          <a:off x="4075959" y="170872"/>
          <a:ext cx="455273" cy="4552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7C3D7-2FEF-4846-ABC0-AE6F1FF4F4DD}">
      <dsp:nvSpPr>
        <dsp:cNvPr id="0" name=""/>
        <dsp:cNvSpPr/>
      </dsp:nvSpPr>
      <dsp:spPr>
        <a:xfrm>
          <a:off x="3653205" y="1042396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However, can be used to teach students with programs.</a:t>
          </a:r>
        </a:p>
      </dsp:txBody>
      <dsp:txXfrm>
        <a:off x="3653205" y="1042396"/>
        <a:ext cx="1300781" cy="520312"/>
      </dsp:txXfrm>
    </dsp:sp>
    <dsp:sp modelId="{745ADC61-3640-404B-9BA0-4486100755EF}">
      <dsp:nvSpPr>
        <dsp:cNvPr id="0" name=""/>
        <dsp:cNvSpPr/>
      </dsp:nvSpPr>
      <dsp:spPr>
        <a:xfrm>
          <a:off x="2378440" y="1887904"/>
          <a:ext cx="793476" cy="79347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74B2C-F498-4994-8CBA-36C61F5D6C21}">
      <dsp:nvSpPr>
        <dsp:cNvPr id="0" name=""/>
        <dsp:cNvSpPr/>
      </dsp:nvSpPr>
      <dsp:spPr>
        <a:xfrm>
          <a:off x="2547541" y="2057005"/>
          <a:ext cx="455273" cy="4552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5DA64-5BF6-4601-AABB-CE8B15A01218}">
      <dsp:nvSpPr>
        <dsp:cNvPr id="0" name=""/>
        <dsp:cNvSpPr/>
      </dsp:nvSpPr>
      <dsp:spPr>
        <a:xfrm>
          <a:off x="2124787" y="2928529"/>
          <a:ext cx="1300781" cy="52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EX: </a:t>
          </a:r>
          <a:r>
            <a:rPr lang="en-US" sz="1100" kern="1200" dirty="0" err="1"/>
            <a:t>ABCMouse</a:t>
          </a:r>
          <a:r>
            <a:rPr lang="en-US" sz="1100" kern="1200" dirty="0"/>
            <a:t> and Adventure Academy.</a:t>
          </a:r>
        </a:p>
      </dsp:txBody>
      <dsp:txXfrm>
        <a:off x="2124787" y="2928529"/>
        <a:ext cx="1300781" cy="520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10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47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09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42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50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9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78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04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1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0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9BA8C-025A-4253-8130-2808CFF2C5D8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46CD4E6-DA0F-49D7-AF53-221374B4CA9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98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gamer.net/articles/2019-10-08-blizzard-punishes-hearthstone-pro-for-voicing-hong-kong-support" TargetMode="External"/><Relationship Id="rId2" Type="http://schemas.openxmlformats.org/officeDocument/2006/relationships/hyperlink" Target="https://www.riftherald.com/culture/2018/1/4/16850598/tyler1-unbanned-lol-reforme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amebanana.com/maps/198954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://rockntech.com.br/inside-video-games-colecao-de-imagens-transforma-jogos-famosos-8-bits-em-3d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hyperlink" Target="https://depts.washington.edu/critgame/wordpress/2012/01/altplayfandom-keywords-introduction/" TargetMode="External"/><Relationship Id="rId7" Type="http://schemas.openxmlformats.org/officeDocument/2006/relationships/diagramData" Target="../diagrams/data2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microsoft.com/office/2007/relationships/diagramDrawing" Target="../diagrams/drawing2.xml"/><Relationship Id="rId5" Type="http://schemas.openxmlformats.org/officeDocument/2006/relationships/hyperlink" Target="http://en.wikipedia.org/wiki/File:Winter_2004_DreamHack_LAN_Party.jpg" TargetMode="External"/><Relationship Id="rId10" Type="http://schemas.openxmlformats.org/officeDocument/2006/relationships/diagramColors" Target="../diagrams/colors2.xml"/><Relationship Id="rId4" Type="http://schemas.openxmlformats.org/officeDocument/2006/relationships/image" Target="../media/image14.jpg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hyperlink" Target="http://wccftech.com/71-million-people-watching-gamers-2013-esports-viewership-growing-leaps-bounds/" TargetMode="External"/><Relationship Id="rId7" Type="http://schemas.openxmlformats.org/officeDocument/2006/relationships/diagramData" Target="../diagrams/data3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microsoft.com/office/2007/relationships/diagramDrawing" Target="../diagrams/drawing3.xml"/><Relationship Id="rId5" Type="http://schemas.openxmlformats.org/officeDocument/2006/relationships/hyperlink" Target="https://lol.gamepedia.com/Tyler1" TargetMode="External"/><Relationship Id="rId10" Type="http://schemas.openxmlformats.org/officeDocument/2006/relationships/diagramColors" Target="../diagrams/colors3.xml"/><Relationship Id="rId4" Type="http://schemas.openxmlformats.org/officeDocument/2006/relationships/image" Target="../media/image26.png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hyperlink" Target="http://www.mortalkombatwarehouse.com/mk/" TargetMode="External"/><Relationship Id="rId3" Type="http://schemas.openxmlformats.org/officeDocument/2006/relationships/hyperlink" Target="https://globalvoices.org/2019/10/09/us-gaming-company-blizzard-bans-hong-kong-e-sport-player-from-tournament-for-shouting-pro-democracy-slogan/" TargetMode="External"/><Relationship Id="rId7" Type="http://schemas.openxmlformats.org/officeDocument/2006/relationships/diagramData" Target="../diagrams/data5.xml"/><Relationship Id="rId12" Type="http://schemas.openxmlformats.org/officeDocument/2006/relationships/image" Target="../media/image56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11" Type="http://schemas.microsoft.com/office/2007/relationships/diagramDrawing" Target="../diagrams/drawing5.xml"/><Relationship Id="rId5" Type="http://schemas.openxmlformats.org/officeDocument/2006/relationships/image" Target="../media/image1.jpg"/><Relationship Id="rId10" Type="http://schemas.openxmlformats.org/officeDocument/2006/relationships/diagramColors" Target="../diagrams/colors5.xml"/><Relationship Id="rId4" Type="http://schemas.openxmlformats.org/officeDocument/2006/relationships/image" Target="../media/image47.jpeg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58.png"/><Relationship Id="rId7" Type="http://schemas.openxmlformats.org/officeDocument/2006/relationships/diagramLayout" Target="../diagrams/layout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1.jpg"/><Relationship Id="rId10" Type="http://schemas.microsoft.com/office/2007/relationships/diagramDrawing" Target="../diagrams/drawing6.xml"/><Relationship Id="rId4" Type="http://schemas.openxmlformats.org/officeDocument/2006/relationships/hyperlink" Target="https://alhplace.wordpress.com/2015/07/25/abcmouse-review-2/" TargetMode="External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CCA02-B51C-4B65-B0FC-15B66E265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858" r="-1" b="5870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92F0F2-530B-4C15-B933-F91DB1292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636" y="992221"/>
            <a:ext cx="6247308" cy="4873558"/>
          </a:xfrm>
        </p:spPr>
        <p:txBody>
          <a:bodyPr anchor="ctr">
            <a:normAutofit/>
          </a:bodyPr>
          <a:lstStyle/>
          <a:p>
            <a:r>
              <a:rPr lang="en-US" sz="4800"/>
              <a:t>Video Games Impact on the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56318-4C74-43C2-A2E5-3B0870E3C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56" y="996610"/>
            <a:ext cx="3363901" cy="4864780"/>
          </a:xfrm>
        </p:spPr>
        <p:txBody>
          <a:bodyPr anchor="ctr">
            <a:normAutofit/>
          </a:bodyPr>
          <a:lstStyle/>
          <a:p>
            <a:pPr algn="r"/>
            <a:r>
              <a:rPr lang="en-US" sz="2000"/>
              <a:t>Joshuan Jimenez - CGS3095</a:t>
            </a:r>
          </a:p>
          <a:p>
            <a:pPr algn="r"/>
            <a:endParaRPr lang="en-US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826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8FF7-A47C-44FF-A3A9-7D0BE200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E0CB0-F5F3-4EC6-91CB-0E71CB7A1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600" dirty="0"/>
              <a:t>O'Neal, S. (2019, October 30). Loneliness Is Fatal. Video Games Can Keep Men Alive. Retrieved November 3, 2019, from https://www.menshealth.com/sex-women/a29578572/men-friendships-video-games-loneliness/.</a:t>
            </a:r>
          </a:p>
          <a:p>
            <a:r>
              <a:rPr lang="en-US" sz="1600" dirty="0" err="1"/>
              <a:t>Goslin</a:t>
            </a:r>
            <a:r>
              <a:rPr lang="en-US" sz="1600" dirty="0"/>
              <a:t>, A. (2018, January 4). Tyler1 has officially been unbanned by Riot. Retrieved November 3, 2019, from </a:t>
            </a:r>
            <a:r>
              <a:rPr lang="en-US" sz="1600" dirty="0">
                <a:hlinkClick r:id="rId2"/>
              </a:rPr>
              <a:t>https://www.riftherald.com/culture/2018/1/4/16850598/tyler1-unbanned-lol-reformed</a:t>
            </a:r>
            <a:r>
              <a:rPr lang="en-US" sz="1600" dirty="0"/>
              <a:t>.</a:t>
            </a:r>
          </a:p>
          <a:p>
            <a:r>
              <a:rPr lang="en-US" sz="1600" dirty="0"/>
              <a:t>New Reality Co. Builds Award Winning VR Experience With Perforce. (2019, March 6). Retrieved November 3, 2019, from https://www.perforce.com/press-releases/new-reality-co-builds-award-winning-vr-experience-perforce.</a:t>
            </a:r>
          </a:p>
          <a:p>
            <a:r>
              <a:rPr lang="en-US" sz="1600" dirty="0"/>
              <a:t>Kent, E. (2019, October 8). Blizzard under fire after punishing pro-Hong Kong Hearthstone player. Retrieved November 3, 2019, from </a:t>
            </a:r>
            <a:r>
              <a:rPr lang="en-US" sz="1600" dirty="0">
                <a:hlinkClick r:id="rId3"/>
              </a:rPr>
              <a:t>https://www.eurogamer.net/articles/2019-10-08-blizzard-punishes-hearthstone-pro-for-voicing-hong-kong-support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Nicols</a:t>
            </a:r>
            <a:r>
              <a:rPr lang="en-US" sz="1600" dirty="0"/>
              <a:t>, A. (2019, August 20). </a:t>
            </a:r>
            <a:r>
              <a:rPr lang="en-US" sz="1600" dirty="0" err="1"/>
              <a:t>ABCmouse</a:t>
            </a:r>
            <a:r>
              <a:rPr lang="en-US" sz="1600" dirty="0"/>
              <a:t>: Gaming You Can Feel Good About. Retrieved November 3, 2019, from https://parentology.com/abcmouse-gaming-you-can-feel-good-about/.</a:t>
            </a:r>
          </a:p>
        </p:txBody>
      </p:sp>
    </p:spTree>
    <p:extLst>
      <p:ext uri="{BB962C8B-B14F-4D97-AF65-F5344CB8AC3E}">
        <p14:creationId xmlns:p14="http://schemas.microsoft.com/office/powerpoint/2010/main" val="271630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5F46B-4BA5-4999-9963-5BA64DA5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200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391B06-81EA-48DE-B4FD-527B07E0D3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4823912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778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5D4A50-6846-431E-A61E-5C6DC099C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A picture containing indoor, building&#10;&#10;Description automatically generated">
            <a:extLst>
              <a:ext uri="{FF2B5EF4-FFF2-40B4-BE49-F238E27FC236}">
                <a16:creationId xmlns:a16="http://schemas.microsoft.com/office/drawing/2014/main" id="{48BBA99D-1D7B-45AC-9861-6366685D1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1134"/>
          <a:stretch/>
        </p:blipFill>
        <p:spPr>
          <a:xfrm>
            <a:off x="2" y="10"/>
            <a:ext cx="6094409" cy="6857990"/>
          </a:xfrm>
          <a:prstGeom prst="rect">
            <a:avLst/>
          </a:prstGeom>
        </p:spPr>
      </p:pic>
      <p:pic>
        <p:nvPicPr>
          <p:cNvPr id="16" name="Content Placeholder 15" descr="A circuit board&#10;&#10;Description automatically generated">
            <a:extLst>
              <a:ext uri="{FF2B5EF4-FFF2-40B4-BE49-F238E27FC236}">
                <a16:creationId xmlns:a16="http://schemas.microsoft.com/office/drawing/2014/main" id="{335C9490-C42D-4305-9A66-11EC6530FC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0559" r="13459" b="1"/>
          <a:stretch/>
        </p:blipFill>
        <p:spPr>
          <a:xfrm>
            <a:off x="6096051" y="10"/>
            <a:ext cx="6094409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3356D18-B5E6-44B1-ADBC-7094E0DCC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7192" y="1353662"/>
            <a:ext cx="4414440" cy="4150676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E7A374D-06C5-4ECA-9F91-7183DD3D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127" y="2579935"/>
            <a:ext cx="4070579" cy="0"/>
          </a:xfrm>
          <a:prstGeom prst="line">
            <a:avLst/>
          </a:prstGeom>
          <a:ln w="31750">
            <a:solidFill>
              <a:srgbClr val="0077F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2D7A9F-BB44-45AD-A374-482879C7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28" y="1530700"/>
            <a:ext cx="4070578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0" i="0" kern="1200" cap="all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Why do Video Games Matter?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74BB32E-32F2-4E82-AB37-944F0E684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53128" y="2723314"/>
            <a:ext cx="4070578" cy="2613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0077FE"/>
              </a:buClr>
            </a:pPr>
            <a:r>
              <a:rPr lang="en-US" sz="2000" kern="1200" dirty="0">
                <a:solidFill>
                  <a:srgbClr val="FFFFFE"/>
                </a:solidFill>
                <a:effectLst/>
                <a:latin typeface="+mn-lt"/>
                <a:ea typeface="+mn-ea"/>
                <a:cs typeface="+mn-cs"/>
              </a:rPr>
              <a:t>Part of </a:t>
            </a:r>
            <a:r>
              <a:rPr lang="en-US" dirty="0">
                <a:solidFill>
                  <a:srgbClr val="FFFFFE"/>
                </a:solidFill>
              </a:rPr>
              <a:t>pop-</a:t>
            </a:r>
            <a:r>
              <a:rPr lang="en-US" sz="2000" kern="1200" dirty="0">
                <a:solidFill>
                  <a:srgbClr val="FFFFFE"/>
                </a:solidFill>
                <a:effectLst/>
                <a:latin typeface="+mn-lt"/>
                <a:ea typeface="+mn-ea"/>
                <a:cs typeface="+mn-cs"/>
              </a:rPr>
              <a:t>culture</a:t>
            </a:r>
          </a:p>
          <a:p>
            <a:pPr>
              <a:buClr>
                <a:srgbClr val="0077FE"/>
              </a:buClr>
            </a:pPr>
            <a:r>
              <a:rPr lang="en-US" sz="2000" kern="1200" dirty="0">
                <a:solidFill>
                  <a:srgbClr val="FFFFFE"/>
                </a:solidFill>
                <a:effectLst/>
                <a:latin typeface="+mn-lt"/>
                <a:ea typeface="+mn-ea"/>
                <a:cs typeface="+mn-cs"/>
              </a:rPr>
              <a:t>Form of art</a:t>
            </a:r>
          </a:p>
          <a:p>
            <a:pPr>
              <a:buClr>
                <a:srgbClr val="0077FE"/>
              </a:buClr>
            </a:pPr>
            <a:r>
              <a:rPr lang="en-US" sz="2000" kern="1200" dirty="0">
                <a:solidFill>
                  <a:srgbClr val="FFFFFE"/>
                </a:solidFill>
                <a:effectLst/>
                <a:latin typeface="+mn-lt"/>
                <a:ea typeface="+mn-ea"/>
                <a:cs typeface="+mn-cs"/>
              </a:rPr>
              <a:t>Entertainment</a:t>
            </a:r>
          </a:p>
        </p:txBody>
      </p:sp>
    </p:spTree>
    <p:extLst>
      <p:ext uri="{BB962C8B-B14F-4D97-AF65-F5344CB8AC3E}">
        <p14:creationId xmlns:p14="http://schemas.microsoft.com/office/powerpoint/2010/main" val="223501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ED2B910-B28F-4A54-B17C-8B7E5893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45F118-1DF8-46A9-8A77-B3D9422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8775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C25788-73F3-40C6-85E4-F688DC21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457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 sz="3200"/>
              <a:t>Communities and Content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AB7D27-148D-4082-B160-72FAD580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9" name="Picture 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B3BE12B3-145A-430A-AEAB-02E035BF4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7069" y="481108"/>
            <a:ext cx="3425175" cy="2491815"/>
          </a:xfrm>
          <a:prstGeom prst="rect">
            <a:avLst/>
          </a:prstGeom>
        </p:spPr>
      </p:pic>
      <p:pic>
        <p:nvPicPr>
          <p:cNvPr id="6" name="Picture 5" descr="A crowd of people at night&#10;&#10;Description automatically generated">
            <a:extLst>
              <a:ext uri="{FF2B5EF4-FFF2-40B4-BE49-F238E27FC236}">
                <a16:creationId xmlns:a16="http://schemas.microsoft.com/office/drawing/2014/main" id="{9020CB37-89C8-44DD-8875-A39B8E5D7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8744" y="3137516"/>
            <a:ext cx="3301825" cy="24928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88FC76-F691-462A-BCF9-0BA4F5DE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204A7E-B7E9-42D0-9DC4-B82FDC8C4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40A761-1FDE-4C8E-B6C4-B5DD1B0D90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150245"/>
              </p:ext>
            </p:extLst>
          </p:nvPr>
        </p:nvGraphicFramePr>
        <p:xfrm>
          <a:off x="5196457" y="2015732"/>
          <a:ext cx="555035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5949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35B6D6-E279-4084-ABA0-10ACC7F0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 sz="3200"/>
              <a:t>Issues with Communities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9" name="Picture 8" descr="A crowd of people watching television in a dark room&#10;&#10;Description automatically generated">
            <a:extLst>
              <a:ext uri="{FF2B5EF4-FFF2-40B4-BE49-F238E27FC236}">
                <a16:creationId xmlns:a16="http://schemas.microsoft.com/office/drawing/2014/main" id="{4BBBDCE9-58CB-4BF2-910E-CC91B9A98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34594" y="2058400"/>
            <a:ext cx="3913836" cy="3737714"/>
          </a:xfrm>
          <a:prstGeom prst="rect">
            <a:avLst/>
          </a:prstGeom>
        </p:spPr>
      </p:pic>
      <p:pic>
        <p:nvPicPr>
          <p:cNvPr id="6" name="Picture 5" descr="A person in a white shirt&#10;&#10;Description automatically generated">
            <a:extLst>
              <a:ext uri="{FF2B5EF4-FFF2-40B4-BE49-F238E27FC236}">
                <a16:creationId xmlns:a16="http://schemas.microsoft.com/office/drawing/2014/main" id="{2F2AE8A5-4A73-4966-873D-18897CDA3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7867" y="515228"/>
            <a:ext cx="2297898" cy="13385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F4AEB0-B81E-4FFB-8BC7-058882F61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739293"/>
              </p:ext>
            </p:extLst>
          </p:nvPr>
        </p:nvGraphicFramePr>
        <p:xfrm>
          <a:off x="1451579" y="2015732"/>
          <a:ext cx="555035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7792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BED9AE-896D-4F20-8735-30DF4FA2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sz="3200"/>
              <a:t>Freedom of Expression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868CB8-DEA8-487B-9134-9622A7254D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484188"/>
              </p:ext>
            </p:extLst>
          </p:nvPr>
        </p:nvGraphicFramePr>
        <p:xfrm>
          <a:off x="1451581" y="2015732"/>
          <a:ext cx="4172212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CDCACA2-F9A1-469C-811B-663A34FB4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312" y="1278460"/>
            <a:ext cx="6112341" cy="389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8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A096419-5BF8-43EF-BB2E-DC193430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 sz="3200"/>
              <a:t>Censorship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7713929-7635-41B7-9BA2-2C0DD7795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73594" y="581014"/>
            <a:ext cx="4074836" cy="229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FFFD6-D127-4C34-8C27-A3DFE9C0E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73594" y="3238392"/>
            <a:ext cx="4074836" cy="229209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323864-382F-4CDD-96D4-D597323FEA01}"/>
              </a:ext>
            </a:extLst>
          </p:cNvPr>
          <p:cNvSpPr txBox="1"/>
          <p:nvPr/>
        </p:nvSpPr>
        <p:spPr>
          <a:xfrm>
            <a:off x="9900988" y="6870700"/>
            <a:ext cx="22910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globalvoices.org/2019/10/09/us-gaming-company-blizzard-bans-hong-kong-e-sport-player-from-tournament-for-shouting-pro-democracy-sloga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3E2B11-D88A-41C1-82F9-403CA6B43831}"/>
              </a:ext>
            </a:extLst>
          </p:cNvPr>
          <p:cNvSpPr txBox="1"/>
          <p:nvPr/>
        </p:nvSpPr>
        <p:spPr>
          <a:xfrm>
            <a:off x="7597276" y="6870700"/>
            <a:ext cx="22910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globalvoices.org/2019/10/09/us-gaming-company-blizzard-bans-hong-kong-e-sport-player-from-tournament-for-shouting-pro-democracy-sloga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0FEA6C-E880-4A73-A133-F200D73A5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846109"/>
              </p:ext>
            </p:extLst>
          </p:nvPr>
        </p:nvGraphicFramePr>
        <p:xfrm>
          <a:off x="1451579" y="2015732"/>
          <a:ext cx="555035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CF7CAB5E-FABD-440B-B9A7-1CAB828DF6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105681" y="2663665"/>
            <a:ext cx="810661" cy="8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7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6A36CF-6C18-426F-9EE9-38A218AA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 sz="3200"/>
              <a:t>Education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13D0F6-A372-4AEE-A3C5-7A7D584A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59" y="481109"/>
            <a:ext cx="2491906" cy="2491906"/>
          </a:xfrm>
          <a:prstGeom prst="rect">
            <a:avLst/>
          </a:prstGeom>
        </p:spPr>
      </p:pic>
      <p:pic>
        <p:nvPicPr>
          <p:cNvPr id="15" name="Picture 14" descr="A picture containing parking, outdoor&#10;&#10;Description automatically generated">
            <a:extLst>
              <a:ext uri="{FF2B5EF4-FFF2-40B4-BE49-F238E27FC236}">
                <a16:creationId xmlns:a16="http://schemas.microsoft.com/office/drawing/2014/main" id="{2378E08F-6D72-4E05-91DE-14814806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61755" y="3138486"/>
            <a:ext cx="3698514" cy="24919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AB18F5-B667-474B-986F-EBD5C1030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390302"/>
              </p:ext>
            </p:extLst>
          </p:nvPr>
        </p:nvGraphicFramePr>
        <p:xfrm>
          <a:off x="1451579" y="2015732"/>
          <a:ext cx="555035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42579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BFA68-752F-4BED-B615-DE59A3D9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38FA5C-0662-4BC3-919E-EFC7323B1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social aspects, both positive and negative.</a:t>
            </a:r>
          </a:p>
          <a:p>
            <a:r>
              <a:rPr lang="en-US" dirty="0"/>
              <a:t>Brings people together but can be an issue if left alone.</a:t>
            </a:r>
          </a:p>
          <a:p>
            <a:r>
              <a:rPr lang="en-US" dirty="0"/>
              <a:t>Allows for expression, but at times, people are silenced.</a:t>
            </a:r>
          </a:p>
          <a:p>
            <a:r>
              <a:rPr lang="en-US" dirty="0"/>
              <a:t>Leads to political issues with other countries and even legal issues.</a:t>
            </a:r>
          </a:p>
          <a:p>
            <a:r>
              <a:rPr lang="en-US" dirty="0"/>
              <a:t>Can educate people if used correctly.</a:t>
            </a:r>
          </a:p>
        </p:txBody>
      </p:sp>
    </p:spTree>
    <p:extLst>
      <p:ext uri="{BB962C8B-B14F-4D97-AF65-F5344CB8AC3E}">
        <p14:creationId xmlns:p14="http://schemas.microsoft.com/office/powerpoint/2010/main" val="128432441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511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Video Games Impact on the World</vt:lpstr>
      <vt:lpstr>Overview</vt:lpstr>
      <vt:lpstr>Why do Video Games Matter?</vt:lpstr>
      <vt:lpstr>Communities and Content</vt:lpstr>
      <vt:lpstr>Issues with Communities</vt:lpstr>
      <vt:lpstr>Freedom of Expression</vt:lpstr>
      <vt:lpstr>Censorship</vt:lpstr>
      <vt:lpstr>Education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Games Impact on the World</dc:title>
  <dc:creator>Josh Jimenez</dc:creator>
  <cp:lastModifiedBy>Josh Jimenez</cp:lastModifiedBy>
  <cp:revision>6</cp:revision>
  <dcterms:created xsi:type="dcterms:W3CDTF">2019-11-03T23:49:57Z</dcterms:created>
  <dcterms:modified xsi:type="dcterms:W3CDTF">2019-11-04T00:47:02Z</dcterms:modified>
</cp:coreProperties>
</file>